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14A82C-636F-7AEB-0562-67343737FF2D}" v="366" dt="2024-03-03T17:38:11.842"/>
    <p1510:client id="{4819AA18-739A-4ABE-8D64-AF4FE67AD34B}" v="386" dt="2024-03-03T05:59:04.638"/>
    <p1510:client id="{ED0ABA22-7A95-5EB9-7D8B-6A492B7DF014}" v="55" dt="2024-03-04T00:03:13.947"/>
    <p1510:client id="{EE2C60A3-0A87-4741-DE16-26EF4DA3E5C3}" v="222" dt="2024-03-03T06:16:01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3DB264-F5DA-4353-A956-0D7AB7B2A4E8}" type="doc">
      <dgm:prSet loTypeId="urn:microsoft.com/office/officeart/2005/8/layout/h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BFDAD4C-7F51-4C4C-B43C-BBB7D7CB32AD}">
      <dgm:prSet/>
      <dgm:spPr/>
      <dgm:t>
        <a:bodyPr/>
        <a:lstStyle/>
        <a:p>
          <a:r>
            <a:rPr lang="en-US" b="1"/>
            <a:t>Ifra Naaz Mohammed</a:t>
          </a:r>
          <a:r>
            <a:rPr lang="en-US" b="1">
              <a:latin typeface="Grandview Display"/>
            </a:rPr>
            <a:t> – Data Researcher</a:t>
          </a:r>
        </a:p>
      </dgm:t>
    </dgm:pt>
    <dgm:pt modelId="{3B4861E6-DC59-4C18-A7E9-3D9CB84BAFCE}" type="parTrans" cxnId="{679485E4-8EFA-43D5-903B-0D1DEDCB48B1}">
      <dgm:prSet/>
      <dgm:spPr/>
      <dgm:t>
        <a:bodyPr/>
        <a:lstStyle/>
        <a:p>
          <a:endParaRPr lang="en-US"/>
        </a:p>
      </dgm:t>
    </dgm:pt>
    <dgm:pt modelId="{9A77A197-CD79-4219-BE41-31BBA1B09249}" type="sibTrans" cxnId="{679485E4-8EFA-43D5-903B-0D1DEDCB48B1}">
      <dgm:prSet phldrT="01"/>
      <dgm:spPr/>
      <dgm:t>
        <a:bodyPr/>
        <a:lstStyle/>
        <a:p>
          <a:endParaRPr lang="en-US"/>
        </a:p>
      </dgm:t>
    </dgm:pt>
    <dgm:pt modelId="{35F21906-BEE6-418D-AA0D-D0DA77AD2C49}">
      <dgm:prSet/>
      <dgm:spPr/>
      <dgm:t>
        <a:bodyPr/>
        <a:lstStyle/>
        <a:p>
          <a:r>
            <a:rPr lang="en-US"/>
            <a:t>Venkata Naga Sai Priyanka Boddoju</a:t>
          </a:r>
          <a:r>
            <a:rPr lang="en-US">
              <a:latin typeface="Grandview Display"/>
            </a:rPr>
            <a:t> – Data Engineer</a:t>
          </a:r>
          <a:endParaRPr lang="en-US"/>
        </a:p>
      </dgm:t>
    </dgm:pt>
    <dgm:pt modelId="{B492D16B-DFFB-4985-A0E3-A2625D983FCA}" type="parTrans" cxnId="{BA3C780A-7315-45F2-A8EF-052D75A02401}">
      <dgm:prSet/>
      <dgm:spPr/>
      <dgm:t>
        <a:bodyPr/>
        <a:lstStyle/>
        <a:p>
          <a:endParaRPr lang="en-US"/>
        </a:p>
      </dgm:t>
    </dgm:pt>
    <dgm:pt modelId="{C2C1D95E-7C6A-4876-B51E-5B039621AA4A}" type="sibTrans" cxnId="{BA3C780A-7315-45F2-A8EF-052D75A02401}">
      <dgm:prSet phldrT="03"/>
      <dgm:spPr/>
      <dgm:t>
        <a:bodyPr/>
        <a:lstStyle/>
        <a:p>
          <a:endParaRPr lang="en-US"/>
        </a:p>
      </dgm:t>
    </dgm:pt>
    <dgm:pt modelId="{A74D0A44-A954-46FB-8E9F-DBA4A7E3F6D0}">
      <dgm:prSet/>
      <dgm:spPr/>
      <dgm:t>
        <a:bodyPr/>
        <a:lstStyle/>
        <a:p>
          <a:r>
            <a:rPr lang="en-US">
              <a:latin typeface="Grandview Display"/>
            </a:rPr>
            <a:t>Sai</a:t>
          </a:r>
          <a:r>
            <a:rPr lang="en-US"/>
            <a:t> Gowtham Reddy Gurrala</a:t>
          </a:r>
          <a:r>
            <a:rPr lang="en-US">
              <a:latin typeface="Grandview Display"/>
            </a:rPr>
            <a:t> – Cloud Architect</a:t>
          </a:r>
          <a:endParaRPr lang="en-US"/>
        </a:p>
      </dgm:t>
    </dgm:pt>
    <dgm:pt modelId="{1F5CEA37-E3AB-4957-9765-7562F3F6DF38}" type="parTrans" cxnId="{A3AAA940-CF6D-4F3D-B74D-C85D6B56AAD0}">
      <dgm:prSet/>
      <dgm:spPr/>
      <dgm:t>
        <a:bodyPr/>
        <a:lstStyle/>
        <a:p>
          <a:endParaRPr lang="en-US"/>
        </a:p>
      </dgm:t>
    </dgm:pt>
    <dgm:pt modelId="{0DCE222E-7329-4BB9-A851-0E055BED0963}" type="sibTrans" cxnId="{A3AAA940-CF6D-4F3D-B74D-C85D6B56AAD0}">
      <dgm:prSet phldrT="04"/>
      <dgm:spPr/>
      <dgm:t>
        <a:bodyPr/>
        <a:lstStyle/>
        <a:p>
          <a:endParaRPr lang="en-US"/>
        </a:p>
      </dgm:t>
    </dgm:pt>
    <dgm:pt modelId="{3FCC931B-742D-4103-9D36-3629FE96D633}">
      <dgm:prSet phldr="0"/>
      <dgm:spPr/>
      <dgm:t>
        <a:bodyPr/>
        <a:lstStyle/>
        <a:p>
          <a:r>
            <a:rPr lang="en-US" b="1">
              <a:latin typeface="Calibri"/>
              <a:ea typeface="Calibri"/>
              <a:cs typeface="Calibri"/>
            </a:rPr>
            <a:t>Harshitha </a:t>
          </a:r>
          <a:r>
            <a:rPr lang="en-US" b="1" err="1">
              <a:latin typeface="Calibri"/>
              <a:ea typeface="Calibri"/>
              <a:cs typeface="Calibri"/>
            </a:rPr>
            <a:t>Gorjala</a:t>
          </a:r>
          <a:r>
            <a:rPr lang="en-US" b="1">
              <a:latin typeface="Calibri"/>
              <a:ea typeface="Calibri"/>
              <a:cs typeface="Calibri"/>
            </a:rPr>
            <a:t> Subramanyam – Data Analyst</a:t>
          </a:r>
        </a:p>
      </dgm:t>
    </dgm:pt>
    <dgm:pt modelId="{37388D8D-0426-4924-AB6E-F1D690934D57}" type="parTrans" cxnId="{1D9FE56D-DA97-4021-ACF6-090069F6C83E}">
      <dgm:prSet/>
      <dgm:spPr/>
    </dgm:pt>
    <dgm:pt modelId="{E5138AD6-432E-43D1-B537-50EE28D35269}" type="sibTrans" cxnId="{1D9FE56D-DA97-4021-ACF6-090069F6C83E}">
      <dgm:prSet/>
      <dgm:spPr/>
      <dgm:t>
        <a:bodyPr/>
        <a:lstStyle/>
        <a:p>
          <a:endParaRPr lang="en-GB"/>
        </a:p>
      </dgm:t>
    </dgm:pt>
    <dgm:pt modelId="{C69F08C5-AED7-4C70-87DF-3D4D4E4C8F34}" type="pres">
      <dgm:prSet presAssocID="{FD3DB264-F5DA-4353-A956-0D7AB7B2A4E8}" presName="Name0" presStyleCnt="0">
        <dgm:presLayoutVars>
          <dgm:dir/>
          <dgm:resizeHandles val="exact"/>
        </dgm:presLayoutVars>
      </dgm:prSet>
      <dgm:spPr/>
    </dgm:pt>
    <dgm:pt modelId="{A8BDE411-38EC-4419-9CCD-B8B09D8CC643}" type="pres">
      <dgm:prSet presAssocID="{3FCC931B-742D-4103-9D36-3629FE96D633}" presName="node" presStyleLbl="node1" presStyleIdx="0" presStyleCnt="4">
        <dgm:presLayoutVars>
          <dgm:bulletEnabled val="1"/>
        </dgm:presLayoutVars>
      </dgm:prSet>
      <dgm:spPr/>
    </dgm:pt>
    <dgm:pt modelId="{D4A18ED6-F592-4AC3-BCFC-861D362C90CC}" type="pres">
      <dgm:prSet presAssocID="{E5138AD6-432E-43D1-B537-50EE28D35269}" presName="sibTrans" presStyleCnt="0"/>
      <dgm:spPr/>
    </dgm:pt>
    <dgm:pt modelId="{A3A689F5-C1B1-44C8-A8D6-EC35BFFAE2E3}" type="pres">
      <dgm:prSet presAssocID="{BBFDAD4C-7F51-4C4C-B43C-BBB7D7CB32AD}" presName="node" presStyleLbl="node1" presStyleIdx="1" presStyleCnt="4">
        <dgm:presLayoutVars>
          <dgm:bulletEnabled val="1"/>
        </dgm:presLayoutVars>
      </dgm:prSet>
      <dgm:spPr/>
    </dgm:pt>
    <dgm:pt modelId="{9D839C4E-49D9-49F6-8AE7-59097A0D9157}" type="pres">
      <dgm:prSet presAssocID="{9A77A197-CD79-4219-BE41-31BBA1B09249}" presName="sibTrans" presStyleCnt="0"/>
      <dgm:spPr/>
    </dgm:pt>
    <dgm:pt modelId="{AE1D0579-7533-4A30-A934-F48DDCC60CA9}" type="pres">
      <dgm:prSet presAssocID="{35F21906-BEE6-418D-AA0D-D0DA77AD2C49}" presName="node" presStyleLbl="node1" presStyleIdx="2" presStyleCnt="4">
        <dgm:presLayoutVars>
          <dgm:bulletEnabled val="1"/>
        </dgm:presLayoutVars>
      </dgm:prSet>
      <dgm:spPr/>
    </dgm:pt>
    <dgm:pt modelId="{D1EC40B3-1EF9-43EB-BDA9-2F3713B91C8E}" type="pres">
      <dgm:prSet presAssocID="{C2C1D95E-7C6A-4876-B51E-5B039621AA4A}" presName="sibTrans" presStyleCnt="0"/>
      <dgm:spPr/>
    </dgm:pt>
    <dgm:pt modelId="{846A94F2-DD15-4B22-A530-A936AEDBADD0}" type="pres">
      <dgm:prSet presAssocID="{A74D0A44-A954-46FB-8E9F-DBA4A7E3F6D0}" presName="node" presStyleLbl="node1" presStyleIdx="3" presStyleCnt="4">
        <dgm:presLayoutVars>
          <dgm:bulletEnabled val="1"/>
        </dgm:presLayoutVars>
      </dgm:prSet>
      <dgm:spPr/>
    </dgm:pt>
  </dgm:ptLst>
  <dgm:cxnLst>
    <dgm:cxn modelId="{BA3C780A-7315-45F2-A8EF-052D75A02401}" srcId="{FD3DB264-F5DA-4353-A956-0D7AB7B2A4E8}" destId="{35F21906-BEE6-418D-AA0D-D0DA77AD2C49}" srcOrd="2" destOrd="0" parTransId="{B492D16B-DFFB-4985-A0E3-A2625D983FCA}" sibTransId="{C2C1D95E-7C6A-4876-B51E-5B039621AA4A}"/>
    <dgm:cxn modelId="{B72BB439-016F-4AEE-AE78-04B099C02102}" type="presOf" srcId="{3FCC931B-742D-4103-9D36-3629FE96D633}" destId="{A8BDE411-38EC-4419-9CCD-B8B09D8CC643}" srcOrd="0" destOrd="0" presId="urn:microsoft.com/office/officeart/2005/8/layout/hList6"/>
    <dgm:cxn modelId="{A3AAA940-CF6D-4F3D-B74D-C85D6B56AAD0}" srcId="{FD3DB264-F5DA-4353-A956-0D7AB7B2A4E8}" destId="{A74D0A44-A954-46FB-8E9F-DBA4A7E3F6D0}" srcOrd="3" destOrd="0" parTransId="{1F5CEA37-E3AB-4957-9765-7562F3F6DF38}" sibTransId="{0DCE222E-7329-4BB9-A851-0E055BED0963}"/>
    <dgm:cxn modelId="{EEBF9D61-30AA-45B7-9477-460271B52A0B}" type="presOf" srcId="{FD3DB264-F5DA-4353-A956-0D7AB7B2A4E8}" destId="{C69F08C5-AED7-4C70-87DF-3D4D4E4C8F34}" srcOrd="0" destOrd="0" presId="urn:microsoft.com/office/officeart/2005/8/layout/hList6"/>
    <dgm:cxn modelId="{11760F6A-F25A-4FAF-AA98-A1D0B04A6E17}" type="presOf" srcId="{35F21906-BEE6-418D-AA0D-D0DA77AD2C49}" destId="{AE1D0579-7533-4A30-A934-F48DDCC60CA9}" srcOrd="0" destOrd="0" presId="urn:microsoft.com/office/officeart/2005/8/layout/hList6"/>
    <dgm:cxn modelId="{1D9FE56D-DA97-4021-ACF6-090069F6C83E}" srcId="{FD3DB264-F5DA-4353-A956-0D7AB7B2A4E8}" destId="{3FCC931B-742D-4103-9D36-3629FE96D633}" srcOrd="0" destOrd="0" parTransId="{37388D8D-0426-4924-AB6E-F1D690934D57}" sibTransId="{E5138AD6-432E-43D1-B537-50EE28D35269}"/>
    <dgm:cxn modelId="{F10B6F9D-10CC-47DB-942F-EC2AC84A9812}" type="presOf" srcId="{BBFDAD4C-7F51-4C4C-B43C-BBB7D7CB32AD}" destId="{A3A689F5-C1B1-44C8-A8D6-EC35BFFAE2E3}" srcOrd="0" destOrd="0" presId="urn:microsoft.com/office/officeart/2005/8/layout/hList6"/>
    <dgm:cxn modelId="{679485E4-8EFA-43D5-903B-0D1DEDCB48B1}" srcId="{FD3DB264-F5DA-4353-A956-0D7AB7B2A4E8}" destId="{BBFDAD4C-7F51-4C4C-B43C-BBB7D7CB32AD}" srcOrd="1" destOrd="0" parTransId="{3B4861E6-DC59-4C18-A7E9-3D9CB84BAFCE}" sibTransId="{9A77A197-CD79-4219-BE41-31BBA1B09249}"/>
    <dgm:cxn modelId="{A7CB53F8-7F1D-4BD8-A2A4-6B54AB498196}" type="presOf" srcId="{A74D0A44-A954-46FB-8E9F-DBA4A7E3F6D0}" destId="{846A94F2-DD15-4B22-A530-A936AEDBADD0}" srcOrd="0" destOrd="0" presId="urn:microsoft.com/office/officeart/2005/8/layout/hList6"/>
    <dgm:cxn modelId="{E5C4C111-2122-4DA1-AC4E-1AA7C4073FFA}" type="presParOf" srcId="{C69F08C5-AED7-4C70-87DF-3D4D4E4C8F34}" destId="{A8BDE411-38EC-4419-9CCD-B8B09D8CC643}" srcOrd="0" destOrd="0" presId="urn:microsoft.com/office/officeart/2005/8/layout/hList6"/>
    <dgm:cxn modelId="{07488DBF-46BD-4C9C-B1F4-55DA3F20F959}" type="presParOf" srcId="{C69F08C5-AED7-4C70-87DF-3D4D4E4C8F34}" destId="{D4A18ED6-F592-4AC3-BCFC-861D362C90CC}" srcOrd="1" destOrd="0" presId="urn:microsoft.com/office/officeart/2005/8/layout/hList6"/>
    <dgm:cxn modelId="{1D809045-2514-4250-B92E-A1E1A909283F}" type="presParOf" srcId="{C69F08C5-AED7-4C70-87DF-3D4D4E4C8F34}" destId="{A3A689F5-C1B1-44C8-A8D6-EC35BFFAE2E3}" srcOrd="2" destOrd="0" presId="urn:microsoft.com/office/officeart/2005/8/layout/hList6"/>
    <dgm:cxn modelId="{9C7AD976-FC9C-4DF0-B0A2-B41A3730EEBA}" type="presParOf" srcId="{C69F08C5-AED7-4C70-87DF-3D4D4E4C8F34}" destId="{9D839C4E-49D9-49F6-8AE7-59097A0D9157}" srcOrd="3" destOrd="0" presId="urn:microsoft.com/office/officeart/2005/8/layout/hList6"/>
    <dgm:cxn modelId="{D837F646-0BA0-4AFE-A1E7-D26CDFD38702}" type="presParOf" srcId="{C69F08C5-AED7-4C70-87DF-3D4D4E4C8F34}" destId="{AE1D0579-7533-4A30-A934-F48DDCC60CA9}" srcOrd="4" destOrd="0" presId="urn:microsoft.com/office/officeart/2005/8/layout/hList6"/>
    <dgm:cxn modelId="{4F5B6053-54FC-450D-87EB-2CC9D9ADA385}" type="presParOf" srcId="{C69F08C5-AED7-4C70-87DF-3D4D4E4C8F34}" destId="{D1EC40B3-1EF9-43EB-BDA9-2F3713B91C8E}" srcOrd="5" destOrd="0" presId="urn:microsoft.com/office/officeart/2005/8/layout/hList6"/>
    <dgm:cxn modelId="{C83025E0-2340-478E-8584-1A69AFA26AED}" type="presParOf" srcId="{C69F08C5-AED7-4C70-87DF-3D4D4E4C8F34}" destId="{846A94F2-DD15-4B22-A530-A936AEDBADD0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6E3AB5-6822-4053-873F-882289BC985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A4564DA-897A-4231-ABCE-6AE7A352FBC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Objective: Gain insights into COVID-19 trends, patterns, and key factors influencing the spread and impact of the virus.</a:t>
          </a:r>
          <a:endParaRPr lang="en-US"/>
        </a:p>
      </dgm:t>
    </dgm:pt>
    <dgm:pt modelId="{023E7812-6845-47AE-9614-567706791CD4}" type="parTrans" cxnId="{36F76BD4-A1FB-4EF4-B827-3DB8172D76A5}">
      <dgm:prSet/>
      <dgm:spPr/>
      <dgm:t>
        <a:bodyPr/>
        <a:lstStyle/>
        <a:p>
          <a:endParaRPr lang="en-US"/>
        </a:p>
      </dgm:t>
    </dgm:pt>
    <dgm:pt modelId="{09A8F3CA-F939-4E7B-A470-22CDF0CF4917}" type="sibTrans" cxnId="{36F76BD4-A1FB-4EF4-B827-3DB8172D76A5}">
      <dgm:prSet/>
      <dgm:spPr/>
      <dgm:t>
        <a:bodyPr/>
        <a:lstStyle/>
        <a:p>
          <a:endParaRPr lang="en-US"/>
        </a:p>
      </dgm:t>
    </dgm:pt>
    <dgm:pt modelId="{948A8858-19F2-46D4-9F40-9332B80408E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Activities:</a:t>
          </a:r>
          <a:endParaRPr lang="en-US"/>
        </a:p>
      </dgm:t>
    </dgm:pt>
    <dgm:pt modelId="{547CC657-452D-4AD5-823D-FB42B9660782}" type="parTrans" cxnId="{B18E3531-BEC9-4D0D-8DAC-23489356E194}">
      <dgm:prSet/>
      <dgm:spPr/>
      <dgm:t>
        <a:bodyPr/>
        <a:lstStyle/>
        <a:p>
          <a:endParaRPr lang="en-US"/>
        </a:p>
      </dgm:t>
    </dgm:pt>
    <dgm:pt modelId="{C7CB2B32-18BC-4C54-B4C3-86B417A6FDC0}" type="sibTrans" cxnId="{B18E3531-BEC9-4D0D-8DAC-23489356E194}">
      <dgm:prSet/>
      <dgm:spPr/>
      <dgm:t>
        <a:bodyPr/>
        <a:lstStyle/>
        <a:p>
          <a:endParaRPr lang="en-US"/>
        </a:p>
      </dgm:t>
    </dgm:pt>
    <dgm:pt modelId="{C1428AD4-208C-4B0D-8739-367E481B02E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Define the project objectives, such as understanding infection rates, mortality rates, and demographic factors.</a:t>
          </a:r>
          <a:endParaRPr lang="en-US"/>
        </a:p>
      </dgm:t>
    </dgm:pt>
    <dgm:pt modelId="{953F3CC0-0461-47FB-87BC-ED288AD2156D}" type="parTrans" cxnId="{19AFB53A-D04A-4BE7-8322-51754A7651EC}">
      <dgm:prSet/>
      <dgm:spPr/>
      <dgm:t>
        <a:bodyPr/>
        <a:lstStyle/>
        <a:p>
          <a:endParaRPr lang="en-US"/>
        </a:p>
      </dgm:t>
    </dgm:pt>
    <dgm:pt modelId="{44581A87-CE58-4A9D-B4DD-093BB1F63FB6}" type="sibTrans" cxnId="{19AFB53A-D04A-4BE7-8322-51754A7651EC}">
      <dgm:prSet/>
      <dgm:spPr/>
      <dgm:t>
        <a:bodyPr/>
        <a:lstStyle/>
        <a:p>
          <a:endParaRPr lang="en-US"/>
        </a:p>
      </dgm:t>
    </dgm:pt>
    <dgm:pt modelId="{F233B95B-4889-4864-8EAA-3920E5348C9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Identify stakeholders, including public health officials, policymakers, healthcare professionals, and researchers.</a:t>
          </a:r>
          <a:endParaRPr lang="en-US"/>
        </a:p>
      </dgm:t>
    </dgm:pt>
    <dgm:pt modelId="{D0BD80CD-20CA-4310-B698-AD60B2A230C4}" type="parTrans" cxnId="{F1BDD80D-9623-43F8-BED3-B3CA5F22C90B}">
      <dgm:prSet/>
      <dgm:spPr/>
      <dgm:t>
        <a:bodyPr/>
        <a:lstStyle/>
        <a:p>
          <a:endParaRPr lang="en-US"/>
        </a:p>
      </dgm:t>
    </dgm:pt>
    <dgm:pt modelId="{1A5C4723-051F-4ED0-82D5-E4724532AA84}" type="sibTrans" cxnId="{F1BDD80D-9623-43F8-BED3-B3CA5F22C90B}">
      <dgm:prSet/>
      <dgm:spPr/>
      <dgm:t>
        <a:bodyPr/>
        <a:lstStyle/>
        <a:p>
          <a:endParaRPr lang="en-US"/>
        </a:p>
      </dgm:t>
    </dgm:pt>
    <dgm:pt modelId="{F8B7E042-92E5-494A-899C-2105CCF6F23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Formulate a data mining problem statement focused on analyzing COVID-19 data to support decision-making and interventions.</a:t>
          </a:r>
          <a:endParaRPr lang="en-US"/>
        </a:p>
      </dgm:t>
    </dgm:pt>
    <dgm:pt modelId="{11111459-C720-425E-AD7F-C3A25067113A}" type="parTrans" cxnId="{F0F97E48-A1D8-4011-9532-F6243637604E}">
      <dgm:prSet/>
      <dgm:spPr/>
      <dgm:t>
        <a:bodyPr/>
        <a:lstStyle/>
        <a:p>
          <a:endParaRPr lang="en-US"/>
        </a:p>
      </dgm:t>
    </dgm:pt>
    <dgm:pt modelId="{E5E3AEE6-80C2-4038-AF9F-A97ABFD817CB}" type="sibTrans" cxnId="{F0F97E48-A1D8-4011-9532-F6243637604E}">
      <dgm:prSet/>
      <dgm:spPr/>
      <dgm:t>
        <a:bodyPr/>
        <a:lstStyle/>
        <a:p>
          <a:endParaRPr lang="en-US"/>
        </a:p>
      </dgm:t>
    </dgm:pt>
    <dgm:pt modelId="{44C84B9D-FADD-4CBC-A3F6-76E4B80E864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Assess the business impact of potential insights and recommendations derived from the data analysis.</a:t>
          </a:r>
          <a:endParaRPr lang="en-US"/>
        </a:p>
      </dgm:t>
    </dgm:pt>
    <dgm:pt modelId="{85056176-9311-4805-852F-68CA980DC81B}" type="parTrans" cxnId="{F36C4AD5-A425-4EB3-A193-3B282A727866}">
      <dgm:prSet/>
      <dgm:spPr/>
      <dgm:t>
        <a:bodyPr/>
        <a:lstStyle/>
        <a:p>
          <a:endParaRPr lang="en-US"/>
        </a:p>
      </dgm:t>
    </dgm:pt>
    <dgm:pt modelId="{CD2972CF-6C04-40B7-BF17-B75E3EA76581}" type="sibTrans" cxnId="{F36C4AD5-A425-4EB3-A193-3B282A727866}">
      <dgm:prSet/>
      <dgm:spPr/>
      <dgm:t>
        <a:bodyPr/>
        <a:lstStyle/>
        <a:p>
          <a:endParaRPr lang="en-US"/>
        </a:p>
      </dgm:t>
    </dgm:pt>
    <dgm:pt modelId="{CCB666AA-C706-4A0D-BBF7-C471ABA72440}" type="pres">
      <dgm:prSet presAssocID="{5A6E3AB5-6822-4053-873F-882289BC985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A5BAEE0-3362-4F95-836D-445E2D278C34}" type="pres">
      <dgm:prSet presAssocID="{6A4564DA-897A-4231-ABCE-6AE7A352FBC3}" presName="hierRoot1" presStyleCnt="0"/>
      <dgm:spPr/>
    </dgm:pt>
    <dgm:pt modelId="{684E9664-3602-4F15-A91C-C4BA35F19911}" type="pres">
      <dgm:prSet presAssocID="{6A4564DA-897A-4231-ABCE-6AE7A352FBC3}" presName="composite" presStyleCnt="0"/>
      <dgm:spPr/>
    </dgm:pt>
    <dgm:pt modelId="{230207D2-94A2-46B5-BEC0-E6226EEB1097}" type="pres">
      <dgm:prSet presAssocID="{6A4564DA-897A-4231-ABCE-6AE7A352FBC3}" presName="background" presStyleLbl="node0" presStyleIdx="0" presStyleCnt="2"/>
      <dgm:spPr/>
    </dgm:pt>
    <dgm:pt modelId="{879E272E-6D25-4F54-9E1E-C2396D9A53E5}" type="pres">
      <dgm:prSet presAssocID="{6A4564DA-897A-4231-ABCE-6AE7A352FBC3}" presName="text" presStyleLbl="fgAcc0" presStyleIdx="0" presStyleCnt="2">
        <dgm:presLayoutVars>
          <dgm:chPref val="3"/>
        </dgm:presLayoutVars>
      </dgm:prSet>
      <dgm:spPr/>
    </dgm:pt>
    <dgm:pt modelId="{2BF81FFD-63FC-44C6-B2BD-FD6732D7911B}" type="pres">
      <dgm:prSet presAssocID="{6A4564DA-897A-4231-ABCE-6AE7A352FBC3}" presName="hierChild2" presStyleCnt="0"/>
      <dgm:spPr/>
    </dgm:pt>
    <dgm:pt modelId="{933B4949-DAB9-4556-8145-992E11C02800}" type="pres">
      <dgm:prSet presAssocID="{948A8858-19F2-46D4-9F40-9332B80408E6}" presName="hierRoot1" presStyleCnt="0"/>
      <dgm:spPr/>
    </dgm:pt>
    <dgm:pt modelId="{0B7292AA-B6AF-488B-8BDD-D97092C8454E}" type="pres">
      <dgm:prSet presAssocID="{948A8858-19F2-46D4-9F40-9332B80408E6}" presName="composite" presStyleCnt="0"/>
      <dgm:spPr/>
    </dgm:pt>
    <dgm:pt modelId="{59806677-4D52-4478-9E60-0924D49EC50D}" type="pres">
      <dgm:prSet presAssocID="{948A8858-19F2-46D4-9F40-9332B80408E6}" presName="background" presStyleLbl="node0" presStyleIdx="1" presStyleCnt="2"/>
      <dgm:spPr/>
    </dgm:pt>
    <dgm:pt modelId="{70D7DF09-9D61-4D74-AC09-E1C589596C01}" type="pres">
      <dgm:prSet presAssocID="{948A8858-19F2-46D4-9F40-9332B80408E6}" presName="text" presStyleLbl="fgAcc0" presStyleIdx="1" presStyleCnt="2">
        <dgm:presLayoutVars>
          <dgm:chPref val="3"/>
        </dgm:presLayoutVars>
      </dgm:prSet>
      <dgm:spPr/>
    </dgm:pt>
    <dgm:pt modelId="{AA1E3126-CAE0-417A-9EBD-C94F6C26A664}" type="pres">
      <dgm:prSet presAssocID="{948A8858-19F2-46D4-9F40-9332B80408E6}" presName="hierChild2" presStyleCnt="0"/>
      <dgm:spPr/>
    </dgm:pt>
    <dgm:pt modelId="{87B70F4F-CC3C-4131-B7CF-A915CF3199FA}" type="pres">
      <dgm:prSet presAssocID="{953F3CC0-0461-47FB-87BC-ED288AD2156D}" presName="Name10" presStyleLbl="parChTrans1D2" presStyleIdx="0" presStyleCnt="4"/>
      <dgm:spPr/>
    </dgm:pt>
    <dgm:pt modelId="{3F1FB211-4B83-4C72-B04D-7CAEE95C8BDE}" type="pres">
      <dgm:prSet presAssocID="{C1428AD4-208C-4B0D-8739-367E481B02EF}" presName="hierRoot2" presStyleCnt="0"/>
      <dgm:spPr/>
    </dgm:pt>
    <dgm:pt modelId="{58E33A38-F4D3-4C18-B816-C0242A30B202}" type="pres">
      <dgm:prSet presAssocID="{C1428AD4-208C-4B0D-8739-367E481B02EF}" presName="composite2" presStyleCnt="0"/>
      <dgm:spPr/>
    </dgm:pt>
    <dgm:pt modelId="{FE33D690-2874-42A5-B899-316B1133094D}" type="pres">
      <dgm:prSet presAssocID="{C1428AD4-208C-4B0D-8739-367E481B02EF}" presName="background2" presStyleLbl="node2" presStyleIdx="0" presStyleCnt="4"/>
      <dgm:spPr/>
    </dgm:pt>
    <dgm:pt modelId="{E4F76576-8536-4D99-908F-415F413ECCAC}" type="pres">
      <dgm:prSet presAssocID="{C1428AD4-208C-4B0D-8739-367E481B02EF}" presName="text2" presStyleLbl="fgAcc2" presStyleIdx="0" presStyleCnt="4">
        <dgm:presLayoutVars>
          <dgm:chPref val="3"/>
        </dgm:presLayoutVars>
      </dgm:prSet>
      <dgm:spPr/>
    </dgm:pt>
    <dgm:pt modelId="{753AC978-9C79-4F83-9128-A2BF5DDBA4A5}" type="pres">
      <dgm:prSet presAssocID="{C1428AD4-208C-4B0D-8739-367E481B02EF}" presName="hierChild3" presStyleCnt="0"/>
      <dgm:spPr/>
    </dgm:pt>
    <dgm:pt modelId="{F0874D62-C360-496D-8398-39B58CA9C1B6}" type="pres">
      <dgm:prSet presAssocID="{D0BD80CD-20CA-4310-B698-AD60B2A230C4}" presName="Name10" presStyleLbl="parChTrans1D2" presStyleIdx="1" presStyleCnt="4"/>
      <dgm:spPr/>
    </dgm:pt>
    <dgm:pt modelId="{7D9EB072-7038-4CBF-9003-FA9DCA160346}" type="pres">
      <dgm:prSet presAssocID="{F233B95B-4889-4864-8EAA-3920E5348C92}" presName="hierRoot2" presStyleCnt="0"/>
      <dgm:spPr/>
    </dgm:pt>
    <dgm:pt modelId="{E2A33DE5-11FB-4E72-ACBB-F93E9BBB7C72}" type="pres">
      <dgm:prSet presAssocID="{F233B95B-4889-4864-8EAA-3920E5348C92}" presName="composite2" presStyleCnt="0"/>
      <dgm:spPr/>
    </dgm:pt>
    <dgm:pt modelId="{E563CA37-ECA8-4C4B-82EE-38C28519B59F}" type="pres">
      <dgm:prSet presAssocID="{F233B95B-4889-4864-8EAA-3920E5348C92}" presName="background2" presStyleLbl="node2" presStyleIdx="1" presStyleCnt="4"/>
      <dgm:spPr/>
    </dgm:pt>
    <dgm:pt modelId="{F409558C-E65B-47D1-BA80-1B53FA01A618}" type="pres">
      <dgm:prSet presAssocID="{F233B95B-4889-4864-8EAA-3920E5348C92}" presName="text2" presStyleLbl="fgAcc2" presStyleIdx="1" presStyleCnt="4">
        <dgm:presLayoutVars>
          <dgm:chPref val="3"/>
        </dgm:presLayoutVars>
      </dgm:prSet>
      <dgm:spPr/>
    </dgm:pt>
    <dgm:pt modelId="{60B969C6-4FA1-4359-B564-62FC766903F1}" type="pres">
      <dgm:prSet presAssocID="{F233B95B-4889-4864-8EAA-3920E5348C92}" presName="hierChild3" presStyleCnt="0"/>
      <dgm:spPr/>
    </dgm:pt>
    <dgm:pt modelId="{663BE8AC-30E8-4391-850A-90AAD03F2A96}" type="pres">
      <dgm:prSet presAssocID="{11111459-C720-425E-AD7F-C3A25067113A}" presName="Name10" presStyleLbl="parChTrans1D2" presStyleIdx="2" presStyleCnt="4"/>
      <dgm:spPr/>
    </dgm:pt>
    <dgm:pt modelId="{36173033-8763-436E-B769-2AD9CA555AE3}" type="pres">
      <dgm:prSet presAssocID="{F8B7E042-92E5-494A-899C-2105CCF6F232}" presName="hierRoot2" presStyleCnt="0"/>
      <dgm:spPr/>
    </dgm:pt>
    <dgm:pt modelId="{1444F998-4C07-4423-9502-27CE385897CD}" type="pres">
      <dgm:prSet presAssocID="{F8B7E042-92E5-494A-899C-2105CCF6F232}" presName="composite2" presStyleCnt="0"/>
      <dgm:spPr/>
    </dgm:pt>
    <dgm:pt modelId="{9E5D741E-AC60-4CB8-9B31-623A7EA2310C}" type="pres">
      <dgm:prSet presAssocID="{F8B7E042-92E5-494A-899C-2105CCF6F232}" presName="background2" presStyleLbl="node2" presStyleIdx="2" presStyleCnt="4"/>
      <dgm:spPr/>
    </dgm:pt>
    <dgm:pt modelId="{914EE50B-E05F-4A75-9050-FB92BFEC6139}" type="pres">
      <dgm:prSet presAssocID="{F8B7E042-92E5-494A-899C-2105CCF6F232}" presName="text2" presStyleLbl="fgAcc2" presStyleIdx="2" presStyleCnt="4">
        <dgm:presLayoutVars>
          <dgm:chPref val="3"/>
        </dgm:presLayoutVars>
      </dgm:prSet>
      <dgm:spPr/>
    </dgm:pt>
    <dgm:pt modelId="{C987C172-6661-4ADC-ACDC-CDB1B33A7D22}" type="pres">
      <dgm:prSet presAssocID="{F8B7E042-92E5-494A-899C-2105CCF6F232}" presName="hierChild3" presStyleCnt="0"/>
      <dgm:spPr/>
    </dgm:pt>
    <dgm:pt modelId="{89CA68CF-2D8F-4F20-A13E-DFC8825BDB10}" type="pres">
      <dgm:prSet presAssocID="{85056176-9311-4805-852F-68CA980DC81B}" presName="Name10" presStyleLbl="parChTrans1D2" presStyleIdx="3" presStyleCnt="4"/>
      <dgm:spPr/>
    </dgm:pt>
    <dgm:pt modelId="{9F3C0FBD-B5F2-483B-B4D0-E125DDB792CE}" type="pres">
      <dgm:prSet presAssocID="{44C84B9D-FADD-4CBC-A3F6-76E4B80E8645}" presName="hierRoot2" presStyleCnt="0"/>
      <dgm:spPr/>
    </dgm:pt>
    <dgm:pt modelId="{E3040729-7D87-4486-B94E-DBB1A3556216}" type="pres">
      <dgm:prSet presAssocID="{44C84B9D-FADD-4CBC-A3F6-76E4B80E8645}" presName="composite2" presStyleCnt="0"/>
      <dgm:spPr/>
    </dgm:pt>
    <dgm:pt modelId="{F4B6CC05-F707-4021-ABD9-78E093D8A570}" type="pres">
      <dgm:prSet presAssocID="{44C84B9D-FADD-4CBC-A3F6-76E4B80E8645}" presName="background2" presStyleLbl="node2" presStyleIdx="3" presStyleCnt="4"/>
      <dgm:spPr/>
    </dgm:pt>
    <dgm:pt modelId="{A78CA0F9-2260-444F-B052-CC6D7821358A}" type="pres">
      <dgm:prSet presAssocID="{44C84B9D-FADD-4CBC-A3F6-76E4B80E8645}" presName="text2" presStyleLbl="fgAcc2" presStyleIdx="3" presStyleCnt="4">
        <dgm:presLayoutVars>
          <dgm:chPref val="3"/>
        </dgm:presLayoutVars>
      </dgm:prSet>
      <dgm:spPr/>
    </dgm:pt>
    <dgm:pt modelId="{3A0DA84D-12FB-4064-B525-E6873D262E3E}" type="pres">
      <dgm:prSet presAssocID="{44C84B9D-FADD-4CBC-A3F6-76E4B80E8645}" presName="hierChild3" presStyleCnt="0"/>
      <dgm:spPr/>
    </dgm:pt>
  </dgm:ptLst>
  <dgm:cxnLst>
    <dgm:cxn modelId="{7AEEBF0D-771D-4BCE-822F-EDE7506E93CC}" type="presOf" srcId="{948A8858-19F2-46D4-9F40-9332B80408E6}" destId="{70D7DF09-9D61-4D74-AC09-E1C589596C01}" srcOrd="0" destOrd="0" presId="urn:microsoft.com/office/officeart/2005/8/layout/hierarchy1"/>
    <dgm:cxn modelId="{F1BDD80D-9623-43F8-BED3-B3CA5F22C90B}" srcId="{948A8858-19F2-46D4-9F40-9332B80408E6}" destId="{F233B95B-4889-4864-8EAA-3920E5348C92}" srcOrd="1" destOrd="0" parTransId="{D0BD80CD-20CA-4310-B698-AD60B2A230C4}" sibTransId="{1A5C4723-051F-4ED0-82D5-E4724532AA84}"/>
    <dgm:cxn modelId="{4ED5DE2B-E024-4A0D-B3B5-27287F73496B}" type="presOf" srcId="{5A6E3AB5-6822-4053-873F-882289BC9851}" destId="{CCB666AA-C706-4A0D-BBF7-C471ABA72440}" srcOrd="0" destOrd="0" presId="urn:microsoft.com/office/officeart/2005/8/layout/hierarchy1"/>
    <dgm:cxn modelId="{9AB19E2F-8328-4F4C-8919-501EC14A3085}" type="presOf" srcId="{D0BD80CD-20CA-4310-B698-AD60B2A230C4}" destId="{F0874D62-C360-496D-8398-39B58CA9C1B6}" srcOrd="0" destOrd="0" presId="urn:microsoft.com/office/officeart/2005/8/layout/hierarchy1"/>
    <dgm:cxn modelId="{B18E3531-BEC9-4D0D-8DAC-23489356E194}" srcId="{5A6E3AB5-6822-4053-873F-882289BC9851}" destId="{948A8858-19F2-46D4-9F40-9332B80408E6}" srcOrd="1" destOrd="0" parTransId="{547CC657-452D-4AD5-823D-FB42B9660782}" sibTransId="{C7CB2B32-18BC-4C54-B4C3-86B417A6FDC0}"/>
    <dgm:cxn modelId="{19AFB53A-D04A-4BE7-8322-51754A7651EC}" srcId="{948A8858-19F2-46D4-9F40-9332B80408E6}" destId="{C1428AD4-208C-4B0D-8739-367E481B02EF}" srcOrd="0" destOrd="0" parTransId="{953F3CC0-0461-47FB-87BC-ED288AD2156D}" sibTransId="{44581A87-CE58-4A9D-B4DD-093BB1F63FB6}"/>
    <dgm:cxn modelId="{5798F93A-52EF-4027-B497-7FE5C03667DE}" type="presOf" srcId="{C1428AD4-208C-4B0D-8739-367E481B02EF}" destId="{E4F76576-8536-4D99-908F-415F413ECCAC}" srcOrd="0" destOrd="0" presId="urn:microsoft.com/office/officeart/2005/8/layout/hierarchy1"/>
    <dgm:cxn modelId="{292EB342-3FA2-4828-9E0E-16555C7FD6E0}" type="presOf" srcId="{44C84B9D-FADD-4CBC-A3F6-76E4B80E8645}" destId="{A78CA0F9-2260-444F-B052-CC6D7821358A}" srcOrd="0" destOrd="0" presId="urn:microsoft.com/office/officeart/2005/8/layout/hierarchy1"/>
    <dgm:cxn modelId="{F0F97E48-A1D8-4011-9532-F6243637604E}" srcId="{948A8858-19F2-46D4-9F40-9332B80408E6}" destId="{F8B7E042-92E5-494A-899C-2105CCF6F232}" srcOrd="2" destOrd="0" parTransId="{11111459-C720-425E-AD7F-C3A25067113A}" sibTransId="{E5E3AEE6-80C2-4038-AF9F-A97ABFD817CB}"/>
    <dgm:cxn modelId="{F1B2C948-8F3F-465D-8A20-10DC12F98A55}" type="presOf" srcId="{85056176-9311-4805-852F-68CA980DC81B}" destId="{89CA68CF-2D8F-4F20-A13E-DFC8825BDB10}" srcOrd="0" destOrd="0" presId="urn:microsoft.com/office/officeart/2005/8/layout/hierarchy1"/>
    <dgm:cxn modelId="{0460234E-97CE-4963-8596-6D6B870E017D}" type="presOf" srcId="{F8B7E042-92E5-494A-899C-2105CCF6F232}" destId="{914EE50B-E05F-4A75-9050-FB92BFEC6139}" srcOrd="0" destOrd="0" presId="urn:microsoft.com/office/officeart/2005/8/layout/hierarchy1"/>
    <dgm:cxn modelId="{CE95FC50-603E-4F58-A853-11C930A759D1}" type="presOf" srcId="{11111459-C720-425E-AD7F-C3A25067113A}" destId="{663BE8AC-30E8-4391-850A-90AAD03F2A96}" srcOrd="0" destOrd="0" presId="urn:microsoft.com/office/officeart/2005/8/layout/hierarchy1"/>
    <dgm:cxn modelId="{D39C4874-05E6-42AC-A1AB-B2886B83E8CC}" type="presOf" srcId="{953F3CC0-0461-47FB-87BC-ED288AD2156D}" destId="{87B70F4F-CC3C-4131-B7CF-A915CF3199FA}" srcOrd="0" destOrd="0" presId="urn:microsoft.com/office/officeart/2005/8/layout/hierarchy1"/>
    <dgm:cxn modelId="{39BD1381-1747-46B4-8EC4-8ED56233FBCF}" type="presOf" srcId="{6A4564DA-897A-4231-ABCE-6AE7A352FBC3}" destId="{879E272E-6D25-4F54-9E1E-C2396D9A53E5}" srcOrd="0" destOrd="0" presId="urn:microsoft.com/office/officeart/2005/8/layout/hierarchy1"/>
    <dgm:cxn modelId="{D2558FC8-1E3A-4958-BD78-5A2C03794C5C}" type="presOf" srcId="{F233B95B-4889-4864-8EAA-3920E5348C92}" destId="{F409558C-E65B-47D1-BA80-1B53FA01A618}" srcOrd="0" destOrd="0" presId="urn:microsoft.com/office/officeart/2005/8/layout/hierarchy1"/>
    <dgm:cxn modelId="{36F76BD4-A1FB-4EF4-B827-3DB8172D76A5}" srcId="{5A6E3AB5-6822-4053-873F-882289BC9851}" destId="{6A4564DA-897A-4231-ABCE-6AE7A352FBC3}" srcOrd="0" destOrd="0" parTransId="{023E7812-6845-47AE-9614-567706791CD4}" sibTransId="{09A8F3CA-F939-4E7B-A470-22CDF0CF4917}"/>
    <dgm:cxn modelId="{F36C4AD5-A425-4EB3-A193-3B282A727866}" srcId="{948A8858-19F2-46D4-9F40-9332B80408E6}" destId="{44C84B9D-FADD-4CBC-A3F6-76E4B80E8645}" srcOrd="3" destOrd="0" parTransId="{85056176-9311-4805-852F-68CA980DC81B}" sibTransId="{CD2972CF-6C04-40B7-BF17-B75E3EA76581}"/>
    <dgm:cxn modelId="{AADF819C-FD2C-4F1C-B7CD-A7A7E38C9F48}" type="presParOf" srcId="{CCB666AA-C706-4A0D-BBF7-C471ABA72440}" destId="{1A5BAEE0-3362-4F95-836D-445E2D278C34}" srcOrd="0" destOrd="0" presId="urn:microsoft.com/office/officeart/2005/8/layout/hierarchy1"/>
    <dgm:cxn modelId="{CED28E97-029C-47D7-9EF9-FFC9BD789782}" type="presParOf" srcId="{1A5BAEE0-3362-4F95-836D-445E2D278C34}" destId="{684E9664-3602-4F15-A91C-C4BA35F19911}" srcOrd="0" destOrd="0" presId="urn:microsoft.com/office/officeart/2005/8/layout/hierarchy1"/>
    <dgm:cxn modelId="{7030E5EE-FA54-4114-B0F3-D11AE7A711E0}" type="presParOf" srcId="{684E9664-3602-4F15-A91C-C4BA35F19911}" destId="{230207D2-94A2-46B5-BEC0-E6226EEB1097}" srcOrd="0" destOrd="0" presId="urn:microsoft.com/office/officeart/2005/8/layout/hierarchy1"/>
    <dgm:cxn modelId="{6B7EE605-CEB6-421C-89A3-EE277974D206}" type="presParOf" srcId="{684E9664-3602-4F15-A91C-C4BA35F19911}" destId="{879E272E-6D25-4F54-9E1E-C2396D9A53E5}" srcOrd="1" destOrd="0" presId="urn:microsoft.com/office/officeart/2005/8/layout/hierarchy1"/>
    <dgm:cxn modelId="{A5CF7B0E-43E8-4F24-A10B-942915806499}" type="presParOf" srcId="{1A5BAEE0-3362-4F95-836D-445E2D278C34}" destId="{2BF81FFD-63FC-44C6-B2BD-FD6732D7911B}" srcOrd="1" destOrd="0" presId="urn:microsoft.com/office/officeart/2005/8/layout/hierarchy1"/>
    <dgm:cxn modelId="{8096797C-656A-4DED-BCBC-570C66C53330}" type="presParOf" srcId="{CCB666AA-C706-4A0D-BBF7-C471ABA72440}" destId="{933B4949-DAB9-4556-8145-992E11C02800}" srcOrd="1" destOrd="0" presId="urn:microsoft.com/office/officeart/2005/8/layout/hierarchy1"/>
    <dgm:cxn modelId="{05BE1A14-64D3-4910-82CB-2ABFFA5DCB8B}" type="presParOf" srcId="{933B4949-DAB9-4556-8145-992E11C02800}" destId="{0B7292AA-B6AF-488B-8BDD-D97092C8454E}" srcOrd="0" destOrd="0" presId="urn:microsoft.com/office/officeart/2005/8/layout/hierarchy1"/>
    <dgm:cxn modelId="{D055B7A7-10E1-4784-BCC8-07D7E45D2393}" type="presParOf" srcId="{0B7292AA-B6AF-488B-8BDD-D97092C8454E}" destId="{59806677-4D52-4478-9E60-0924D49EC50D}" srcOrd="0" destOrd="0" presId="urn:microsoft.com/office/officeart/2005/8/layout/hierarchy1"/>
    <dgm:cxn modelId="{E56F94C0-6CEE-4B21-B66E-85FAC0E17291}" type="presParOf" srcId="{0B7292AA-B6AF-488B-8BDD-D97092C8454E}" destId="{70D7DF09-9D61-4D74-AC09-E1C589596C01}" srcOrd="1" destOrd="0" presId="urn:microsoft.com/office/officeart/2005/8/layout/hierarchy1"/>
    <dgm:cxn modelId="{BE83BBAF-A783-4E41-A980-02100C4CB55D}" type="presParOf" srcId="{933B4949-DAB9-4556-8145-992E11C02800}" destId="{AA1E3126-CAE0-417A-9EBD-C94F6C26A664}" srcOrd="1" destOrd="0" presId="urn:microsoft.com/office/officeart/2005/8/layout/hierarchy1"/>
    <dgm:cxn modelId="{A6B419F4-7B5F-478F-B380-8FA8E9F91A84}" type="presParOf" srcId="{AA1E3126-CAE0-417A-9EBD-C94F6C26A664}" destId="{87B70F4F-CC3C-4131-B7CF-A915CF3199FA}" srcOrd="0" destOrd="0" presId="urn:microsoft.com/office/officeart/2005/8/layout/hierarchy1"/>
    <dgm:cxn modelId="{4DAB5122-E56D-4F19-BEE7-877B21093DB9}" type="presParOf" srcId="{AA1E3126-CAE0-417A-9EBD-C94F6C26A664}" destId="{3F1FB211-4B83-4C72-B04D-7CAEE95C8BDE}" srcOrd="1" destOrd="0" presId="urn:microsoft.com/office/officeart/2005/8/layout/hierarchy1"/>
    <dgm:cxn modelId="{A90A426D-E5DD-42FE-8AAB-9B95613E1E6E}" type="presParOf" srcId="{3F1FB211-4B83-4C72-B04D-7CAEE95C8BDE}" destId="{58E33A38-F4D3-4C18-B816-C0242A30B202}" srcOrd="0" destOrd="0" presId="urn:microsoft.com/office/officeart/2005/8/layout/hierarchy1"/>
    <dgm:cxn modelId="{33757A3E-D2BE-4D18-A081-AACDD75B21E5}" type="presParOf" srcId="{58E33A38-F4D3-4C18-B816-C0242A30B202}" destId="{FE33D690-2874-42A5-B899-316B1133094D}" srcOrd="0" destOrd="0" presId="urn:microsoft.com/office/officeart/2005/8/layout/hierarchy1"/>
    <dgm:cxn modelId="{EB4E06F8-9340-48A1-BF82-38BE84F8C091}" type="presParOf" srcId="{58E33A38-F4D3-4C18-B816-C0242A30B202}" destId="{E4F76576-8536-4D99-908F-415F413ECCAC}" srcOrd="1" destOrd="0" presId="urn:microsoft.com/office/officeart/2005/8/layout/hierarchy1"/>
    <dgm:cxn modelId="{6E229EA2-C9F6-4FF0-AA78-06CEC428528A}" type="presParOf" srcId="{3F1FB211-4B83-4C72-B04D-7CAEE95C8BDE}" destId="{753AC978-9C79-4F83-9128-A2BF5DDBA4A5}" srcOrd="1" destOrd="0" presId="urn:microsoft.com/office/officeart/2005/8/layout/hierarchy1"/>
    <dgm:cxn modelId="{AC0EB810-BC2B-45EF-879F-52E0F342C614}" type="presParOf" srcId="{AA1E3126-CAE0-417A-9EBD-C94F6C26A664}" destId="{F0874D62-C360-496D-8398-39B58CA9C1B6}" srcOrd="2" destOrd="0" presId="urn:microsoft.com/office/officeart/2005/8/layout/hierarchy1"/>
    <dgm:cxn modelId="{00349B63-7707-4BF6-97AA-416265BB0424}" type="presParOf" srcId="{AA1E3126-CAE0-417A-9EBD-C94F6C26A664}" destId="{7D9EB072-7038-4CBF-9003-FA9DCA160346}" srcOrd="3" destOrd="0" presId="urn:microsoft.com/office/officeart/2005/8/layout/hierarchy1"/>
    <dgm:cxn modelId="{7042B5D5-350A-4FFB-840E-198010C6FF3B}" type="presParOf" srcId="{7D9EB072-7038-4CBF-9003-FA9DCA160346}" destId="{E2A33DE5-11FB-4E72-ACBB-F93E9BBB7C72}" srcOrd="0" destOrd="0" presId="urn:microsoft.com/office/officeart/2005/8/layout/hierarchy1"/>
    <dgm:cxn modelId="{26C44E37-06E8-45D9-93FD-87401BCC6540}" type="presParOf" srcId="{E2A33DE5-11FB-4E72-ACBB-F93E9BBB7C72}" destId="{E563CA37-ECA8-4C4B-82EE-38C28519B59F}" srcOrd="0" destOrd="0" presId="urn:microsoft.com/office/officeart/2005/8/layout/hierarchy1"/>
    <dgm:cxn modelId="{53CBA309-F415-4A21-B764-8E38CF7172E9}" type="presParOf" srcId="{E2A33DE5-11FB-4E72-ACBB-F93E9BBB7C72}" destId="{F409558C-E65B-47D1-BA80-1B53FA01A618}" srcOrd="1" destOrd="0" presId="urn:microsoft.com/office/officeart/2005/8/layout/hierarchy1"/>
    <dgm:cxn modelId="{D9AEDE89-0FA9-4F0B-B178-11381D9DB142}" type="presParOf" srcId="{7D9EB072-7038-4CBF-9003-FA9DCA160346}" destId="{60B969C6-4FA1-4359-B564-62FC766903F1}" srcOrd="1" destOrd="0" presId="urn:microsoft.com/office/officeart/2005/8/layout/hierarchy1"/>
    <dgm:cxn modelId="{5AEDC40D-7032-417D-9EFA-D9AF06CB5298}" type="presParOf" srcId="{AA1E3126-CAE0-417A-9EBD-C94F6C26A664}" destId="{663BE8AC-30E8-4391-850A-90AAD03F2A96}" srcOrd="4" destOrd="0" presId="urn:microsoft.com/office/officeart/2005/8/layout/hierarchy1"/>
    <dgm:cxn modelId="{A449C0BA-0C6A-48F7-B9FA-28F3EFF325DB}" type="presParOf" srcId="{AA1E3126-CAE0-417A-9EBD-C94F6C26A664}" destId="{36173033-8763-436E-B769-2AD9CA555AE3}" srcOrd="5" destOrd="0" presId="urn:microsoft.com/office/officeart/2005/8/layout/hierarchy1"/>
    <dgm:cxn modelId="{7B092697-BCBC-4B32-9095-001EEC991928}" type="presParOf" srcId="{36173033-8763-436E-B769-2AD9CA555AE3}" destId="{1444F998-4C07-4423-9502-27CE385897CD}" srcOrd="0" destOrd="0" presId="urn:microsoft.com/office/officeart/2005/8/layout/hierarchy1"/>
    <dgm:cxn modelId="{1EF815CE-5CF9-4A39-BE4D-0A18D62F74B6}" type="presParOf" srcId="{1444F998-4C07-4423-9502-27CE385897CD}" destId="{9E5D741E-AC60-4CB8-9B31-623A7EA2310C}" srcOrd="0" destOrd="0" presId="urn:microsoft.com/office/officeart/2005/8/layout/hierarchy1"/>
    <dgm:cxn modelId="{3A21D45E-D4EA-47EC-BEBD-A362F1AA2D4F}" type="presParOf" srcId="{1444F998-4C07-4423-9502-27CE385897CD}" destId="{914EE50B-E05F-4A75-9050-FB92BFEC6139}" srcOrd="1" destOrd="0" presId="urn:microsoft.com/office/officeart/2005/8/layout/hierarchy1"/>
    <dgm:cxn modelId="{6BF3EA3D-53C0-4BC1-A053-F116E323EEF0}" type="presParOf" srcId="{36173033-8763-436E-B769-2AD9CA555AE3}" destId="{C987C172-6661-4ADC-ACDC-CDB1B33A7D22}" srcOrd="1" destOrd="0" presId="urn:microsoft.com/office/officeart/2005/8/layout/hierarchy1"/>
    <dgm:cxn modelId="{BDBFE02B-EEA2-47C3-9F2E-1E0ADEBF7605}" type="presParOf" srcId="{AA1E3126-CAE0-417A-9EBD-C94F6C26A664}" destId="{89CA68CF-2D8F-4F20-A13E-DFC8825BDB10}" srcOrd="6" destOrd="0" presId="urn:microsoft.com/office/officeart/2005/8/layout/hierarchy1"/>
    <dgm:cxn modelId="{11ABEF09-9932-4A09-A8EA-007ED5156B0C}" type="presParOf" srcId="{AA1E3126-CAE0-417A-9EBD-C94F6C26A664}" destId="{9F3C0FBD-B5F2-483B-B4D0-E125DDB792CE}" srcOrd="7" destOrd="0" presId="urn:microsoft.com/office/officeart/2005/8/layout/hierarchy1"/>
    <dgm:cxn modelId="{871D9D91-80BF-4DF5-A45B-AF309F1FE87D}" type="presParOf" srcId="{9F3C0FBD-B5F2-483B-B4D0-E125DDB792CE}" destId="{E3040729-7D87-4486-B94E-DBB1A3556216}" srcOrd="0" destOrd="0" presId="urn:microsoft.com/office/officeart/2005/8/layout/hierarchy1"/>
    <dgm:cxn modelId="{B939755E-B4FD-42B7-8418-0C6217D86779}" type="presParOf" srcId="{E3040729-7D87-4486-B94E-DBB1A3556216}" destId="{F4B6CC05-F707-4021-ABD9-78E093D8A570}" srcOrd="0" destOrd="0" presId="urn:microsoft.com/office/officeart/2005/8/layout/hierarchy1"/>
    <dgm:cxn modelId="{40B5BCC8-7CAD-48D7-ABB6-E83042AE1F1A}" type="presParOf" srcId="{E3040729-7D87-4486-B94E-DBB1A3556216}" destId="{A78CA0F9-2260-444F-B052-CC6D7821358A}" srcOrd="1" destOrd="0" presId="urn:microsoft.com/office/officeart/2005/8/layout/hierarchy1"/>
    <dgm:cxn modelId="{B16C05EF-A455-4908-A585-E335B91F927B}" type="presParOf" srcId="{9F3C0FBD-B5F2-483B-B4D0-E125DDB792CE}" destId="{3A0DA84D-12FB-4064-B525-E6873D262E3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359882-F4DE-4570-BA66-341FEEA2FB73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5E490C4-D607-4CD4-BD6A-6AED11C786BC}">
      <dgm:prSet/>
      <dgm:spPr/>
      <dgm:t>
        <a:bodyPr/>
        <a:lstStyle/>
        <a:p>
          <a:r>
            <a:rPr lang="en-GB"/>
            <a:t>Objective: Prepare the COVID-19 data for modeling by cleaning, integrating, and transforming it.</a:t>
          </a:r>
          <a:endParaRPr lang="en-US"/>
        </a:p>
      </dgm:t>
    </dgm:pt>
    <dgm:pt modelId="{54B0FC91-7E3E-44B0-A364-B98318241042}" type="parTrans" cxnId="{4D78F8E0-E86A-4E40-9141-1F272D984DAA}">
      <dgm:prSet/>
      <dgm:spPr/>
      <dgm:t>
        <a:bodyPr/>
        <a:lstStyle/>
        <a:p>
          <a:endParaRPr lang="en-US"/>
        </a:p>
      </dgm:t>
    </dgm:pt>
    <dgm:pt modelId="{B98E6531-B53A-4342-AC03-0EFCD118942E}" type="sibTrans" cxnId="{4D78F8E0-E86A-4E40-9141-1F272D984DAA}">
      <dgm:prSet/>
      <dgm:spPr/>
      <dgm:t>
        <a:bodyPr/>
        <a:lstStyle/>
        <a:p>
          <a:endParaRPr lang="en-US"/>
        </a:p>
      </dgm:t>
    </dgm:pt>
    <dgm:pt modelId="{76B68D69-1860-4844-B3AC-EA7B46C9AA22}">
      <dgm:prSet/>
      <dgm:spPr/>
      <dgm:t>
        <a:bodyPr/>
        <a:lstStyle/>
        <a:p>
          <a:r>
            <a:rPr lang="en-GB"/>
            <a:t>Activities:</a:t>
          </a:r>
          <a:endParaRPr lang="en-US"/>
        </a:p>
      </dgm:t>
    </dgm:pt>
    <dgm:pt modelId="{0E07343F-2764-41C2-8189-311C9CDAA50A}" type="parTrans" cxnId="{86A0966E-A1BB-4D6F-BF5C-69FDF07A1F90}">
      <dgm:prSet/>
      <dgm:spPr/>
      <dgm:t>
        <a:bodyPr/>
        <a:lstStyle/>
        <a:p>
          <a:endParaRPr lang="en-US"/>
        </a:p>
      </dgm:t>
    </dgm:pt>
    <dgm:pt modelId="{8EA37A3D-93AD-4AE5-8573-86EDCAFDF33F}" type="sibTrans" cxnId="{86A0966E-A1BB-4D6F-BF5C-69FDF07A1F90}">
      <dgm:prSet/>
      <dgm:spPr/>
      <dgm:t>
        <a:bodyPr/>
        <a:lstStyle/>
        <a:p>
          <a:endParaRPr lang="en-US"/>
        </a:p>
      </dgm:t>
    </dgm:pt>
    <dgm:pt modelId="{B6A2FC3F-7780-48FC-8570-B6C0FD41EF94}">
      <dgm:prSet/>
      <dgm:spPr/>
      <dgm:t>
        <a:bodyPr/>
        <a:lstStyle/>
        <a:p>
          <a:r>
            <a:rPr lang="en-GB"/>
            <a:t>Select relevant COVID-19 data variables, including infection rates, mortality rates, demographic characteristics, and health-related factors.</a:t>
          </a:r>
          <a:endParaRPr lang="en-US"/>
        </a:p>
      </dgm:t>
    </dgm:pt>
    <dgm:pt modelId="{1F8C5063-787B-495A-8AF9-D2CF9771E043}" type="parTrans" cxnId="{3962CAB4-DA1B-478F-B8C7-D6EE7BD48D2C}">
      <dgm:prSet/>
      <dgm:spPr/>
      <dgm:t>
        <a:bodyPr/>
        <a:lstStyle/>
        <a:p>
          <a:endParaRPr lang="en-US"/>
        </a:p>
      </dgm:t>
    </dgm:pt>
    <dgm:pt modelId="{CAC1F0FA-9431-43FB-9721-6419CA785E9C}" type="sibTrans" cxnId="{3962CAB4-DA1B-478F-B8C7-D6EE7BD48D2C}">
      <dgm:prSet/>
      <dgm:spPr/>
      <dgm:t>
        <a:bodyPr/>
        <a:lstStyle/>
        <a:p>
          <a:endParaRPr lang="en-US"/>
        </a:p>
      </dgm:t>
    </dgm:pt>
    <dgm:pt modelId="{DB7FA719-615F-4F7A-80EA-A324B75309A1}">
      <dgm:prSet/>
      <dgm:spPr/>
      <dgm:t>
        <a:bodyPr/>
        <a:lstStyle/>
        <a:p>
          <a:r>
            <a:rPr lang="en-GB"/>
            <a:t>Clean the COVID-19 data by handling missing values, outliers, and discrepancies.</a:t>
          </a:r>
          <a:endParaRPr lang="en-US"/>
        </a:p>
      </dgm:t>
    </dgm:pt>
    <dgm:pt modelId="{6881CC69-41D5-4188-8AF1-25474894505D}" type="parTrans" cxnId="{2119EAB6-18CA-4FC2-A3BC-312A89F1BB90}">
      <dgm:prSet/>
      <dgm:spPr/>
      <dgm:t>
        <a:bodyPr/>
        <a:lstStyle/>
        <a:p>
          <a:endParaRPr lang="en-US"/>
        </a:p>
      </dgm:t>
    </dgm:pt>
    <dgm:pt modelId="{D8430CCE-09B0-493E-BA52-D3F418B34C42}" type="sibTrans" cxnId="{2119EAB6-18CA-4FC2-A3BC-312A89F1BB90}">
      <dgm:prSet/>
      <dgm:spPr/>
      <dgm:t>
        <a:bodyPr/>
        <a:lstStyle/>
        <a:p>
          <a:endParaRPr lang="en-US"/>
        </a:p>
      </dgm:t>
    </dgm:pt>
    <dgm:pt modelId="{BEE3272D-3985-4458-8B17-C133BF96199F}">
      <dgm:prSet/>
      <dgm:spPr/>
      <dgm:t>
        <a:bodyPr/>
        <a:lstStyle/>
        <a:p>
          <a:r>
            <a:rPr lang="en-GB"/>
            <a:t>Integrate COVID-19 data from multiple sources to create a unified dataset.</a:t>
          </a:r>
          <a:endParaRPr lang="en-US"/>
        </a:p>
      </dgm:t>
    </dgm:pt>
    <dgm:pt modelId="{E82DEF25-0938-4218-AE6F-EA270FDC6D23}" type="parTrans" cxnId="{FA7D12A6-CCEA-4F47-94F5-11C0E7AFABB9}">
      <dgm:prSet/>
      <dgm:spPr/>
      <dgm:t>
        <a:bodyPr/>
        <a:lstStyle/>
        <a:p>
          <a:endParaRPr lang="en-US"/>
        </a:p>
      </dgm:t>
    </dgm:pt>
    <dgm:pt modelId="{3497E873-9990-41E8-AEAC-5CFD0CCAF708}" type="sibTrans" cxnId="{FA7D12A6-CCEA-4F47-94F5-11C0E7AFABB9}">
      <dgm:prSet/>
      <dgm:spPr/>
      <dgm:t>
        <a:bodyPr/>
        <a:lstStyle/>
        <a:p>
          <a:endParaRPr lang="en-US"/>
        </a:p>
      </dgm:t>
    </dgm:pt>
    <dgm:pt modelId="{2C968832-A991-4AD5-8215-217867A5A1C2}">
      <dgm:prSet/>
      <dgm:spPr/>
      <dgm:t>
        <a:bodyPr/>
        <a:lstStyle/>
        <a:p>
          <a:r>
            <a:rPr lang="en-GB"/>
            <a:t>Transform the COVID-19 data by encoding categorical variables, scaling features, and creating new variables for analysis.</a:t>
          </a:r>
          <a:endParaRPr lang="en-US"/>
        </a:p>
      </dgm:t>
    </dgm:pt>
    <dgm:pt modelId="{FEF2084A-F6E5-40E9-B2E0-ADE8C5595C9F}" type="parTrans" cxnId="{4944789D-6B6C-4161-A5B5-2B08548D3CCE}">
      <dgm:prSet/>
      <dgm:spPr/>
      <dgm:t>
        <a:bodyPr/>
        <a:lstStyle/>
        <a:p>
          <a:endParaRPr lang="en-US"/>
        </a:p>
      </dgm:t>
    </dgm:pt>
    <dgm:pt modelId="{A75199DB-F30B-48D8-B780-04D868AF3A55}" type="sibTrans" cxnId="{4944789D-6B6C-4161-A5B5-2B08548D3CCE}">
      <dgm:prSet/>
      <dgm:spPr/>
      <dgm:t>
        <a:bodyPr/>
        <a:lstStyle/>
        <a:p>
          <a:endParaRPr lang="en-US"/>
        </a:p>
      </dgm:t>
    </dgm:pt>
    <dgm:pt modelId="{8B75170E-2848-43A1-BAE4-099435BC103D}" type="pres">
      <dgm:prSet presAssocID="{CB359882-F4DE-4570-BA66-341FEEA2FB73}" presName="linear" presStyleCnt="0">
        <dgm:presLayoutVars>
          <dgm:dir/>
          <dgm:animLvl val="lvl"/>
          <dgm:resizeHandles val="exact"/>
        </dgm:presLayoutVars>
      </dgm:prSet>
      <dgm:spPr/>
    </dgm:pt>
    <dgm:pt modelId="{512773A5-3133-44A0-A781-B2D6EC62A13C}" type="pres">
      <dgm:prSet presAssocID="{E5E490C4-D607-4CD4-BD6A-6AED11C786BC}" presName="parentLin" presStyleCnt="0"/>
      <dgm:spPr/>
    </dgm:pt>
    <dgm:pt modelId="{9A562345-0E7E-475B-B5F5-34080D199932}" type="pres">
      <dgm:prSet presAssocID="{E5E490C4-D607-4CD4-BD6A-6AED11C786BC}" presName="parentLeftMargin" presStyleLbl="node1" presStyleIdx="0" presStyleCnt="2"/>
      <dgm:spPr/>
    </dgm:pt>
    <dgm:pt modelId="{4ADC9285-3115-4E3A-89D5-84B96163CC15}" type="pres">
      <dgm:prSet presAssocID="{E5E490C4-D607-4CD4-BD6A-6AED11C786B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6CEC75E-9BD2-4C42-A9ED-9405D71CDB4D}" type="pres">
      <dgm:prSet presAssocID="{E5E490C4-D607-4CD4-BD6A-6AED11C786BC}" presName="negativeSpace" presStyleCnt="0"/>
      <dgm:spPr/>
    </dgm:pt>
    <dgm:pt modelId="{E050BF47-7225-47AC-A967-F49154C83F36}" type="pres">
      <dgm:prSet presAssocID="{E5E490C4-D607-4CD4-BD6A-6AED11C786BC}" presName="childText" presStyleLbl="conFgAcc1" presStyleIdx="0" presStyleCnt="2">
        <dgm:presLayoutVars>
          <dgm:bulletEnabled val="1"/>
        </dgm:presLayoutVars>
      </dgm:prSet>
      <dgm:spPr/>
    </dgm:pt>
    <dgm:pt modelId="{0ED62C55-8199-4AD3-BEC6-DD0F3CC7C5F5}" type="pres">
      <dgm:prSet presAssocID="{B98E6531-B53A-4342-AC03-0EFCD118942E}" presName="spaceBetweenRectangles" presStyleCnt="0"/>
      <dgm:spPr/>
    </dgm:pt>
    <dgm:pt modelId="{BE802D48-8EB2-4B8E-9EFA-27CEB902B44D}" type="pres">
      <dgm:prSet presAssocID="{76B68D69-1860-4844-B3AC-EA7B46C9AA22}" presName="parentLin" presStyleCnt="0"/>
      <dgm:spPr/>
    </dgm:pt>
    <dgm:pt modelId="{C0760F73-DC90-4613-B511-57C821299610}" type="pres">
      <dgm:prSet presAssocID="{76B68D69-1860-4844-B3AC-EA7B46C9AA22}" presName="parentLeftMargin" presStyleLbl="node1" presStyleIdx="0" presStyleCnt="2"/>
      <dgm:spPr/>
    </dgm:pt>
    <dgm:pt modelId="{406D42E8-A4C5-4F61-BDCE-566BCC338FF1}" type="pres">
      <dgm:prSet presAssocID="{76B68D69-1860-4844-B3AC-EA7B46C9AA2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7D39B92-8706-496A-BA41-B4BDAB2B5E57}" type="pres">
      <dgm:prSet presAssocID="{76B68D69-1860-4844-B3AC-EA7B46C9AA22}" presName="negativeSpace" presStyleCnt="0"/>
      <dgm:spPr/>
    </dgm:pt>
    <dgm:pt modelId="{51754C8F-63CE-45DD-BBFD-584202848A07}" type="pres">
      <dgm:prSet presAssocID="{76B68D69-1860-4844-B3AC-EA7B46C9AA2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CEFB3B61-8258-4AE1-A2BC-61B99DAA620E}" type="presOf" srcId="{76B68D69-1860-4844-B3AC-EA7B46C9AA22}" destId="{406D42E8-A4C5-4F61-BDCE-566BCC338FF1}" srcOrd="1" destOrd="0" presId="urn:microsoft.com/office/officeart/2005/8/layout/list1"/>
    <dgm:cxn modelId="{D53E3F6A-579C-4763-AA05-A9AE7ED63A01}" type="presOf" srcId="{2C968832-A991-4AD5-8215-217867A5A1C2}" destId="{51754C8F-63CE-45DD-BBFD-584202848A07}" srcOrd="0" destOrd="3" presId="urn:microsoft.com/office/officeart/2005/8/layout/list1"/>
    <dgm:cxn modelId="{86A0966E-A1BB-4D6F-BF5C-69FDF07A1F90}" srcId="{CB359882-F4DE-4570-BA66-341FEEA2FB73}" destId="{76B68D69-1860-4844-B3AC-EA7B46C9AA22}" srcOrd="1" destOrd="0" parTransId="{0E07343F-2764-41C2-8189-311C9CDAA50A}" sibTransId="{8EA37A3D-93AD-4AE5-8573-86EDCAFDF33F}"/>
    <dgm:cxn modelId="{E119BD56-BC61-4B10-8BBA-38D4A38F09B5}" type="presOf" srcId="{CB359882-F4DE-4570-BA66-341FEEA2FB73}" destId="{8B75170E-2848-43A1-BAE4-099435BC103D}" srcOrd="0" destOrd="0" presId="urn:microsoft.com/office/officeart/2005/8/layout/list1"/>
    <dgm:cxn modelId="{9A41A584-B04C-4417-B815-BC77EC643C82}" type="presOf" srcId="{76B68D69-1860-4844-B3AC-EA7B46C9AA22}" destId="{C0760F73-DC90-4613-B511-57C821299610}" srcOrd="0" destOrd="0" presId="urn:microsoft.com/office/officeart/2005/8/layout/list1"/>
    <dgm:cxn modelId="{7E636091-5EFA-4D8D-A3E7-8D47B760D13C}" type="presOf" srcId="{E5E490C4-D607-4CD4-BD6A-6AED11C786BC}" destId="{9A562345-0E7E-475B-B5F5-34080D199932}" srcOrd="0" destOrd="0" presId="urn:microsoft.com/office/officeart/2005/8/layout/list1"/>
    <dgm:cxn modelId="{27A53B99-DCC7-43B4-813F-01D39852B769}" type="presOf" srcId="{BEE3272D-3985-4458-8B17-C133BF96199F}" destId="{51754C8F-63CE-45DD-BBFD-584202848A07}" srcOrd="0" destOrd="2" presId="urn:microsoft.com/office/officeart/2005/8/layout/list1"/>
    <dgm:cxn modelId="{4944789D-6B6C-4161-A5B5-2B08548D3CCE}" srcId="{76B68D69-1860-4844-B3AC-EA7B46C9AA22}" destId="{2C968832-A991-4AD5-8215-217867A5A1C2}" srcOrd="3" destOrd="0" parTransId="{FEF2084A-F6E5-40E9-B2E0-ADE8C5595C9F}" sibTransId="{A75199DB-F30B-48D8-B780-04D868AF3A55}"/>
    <dgm:cxn modelId="{FA7D12A6-CCEA-4F47-94F5-11C0E7AFABB9}" srcId="{76B68D69-1860-4844-B3AC-EA7B46C9AA22}" destId="{BEE3272D-3985-4458-8B17-C133BF96199F}" srcOrd="2" destOrd="0" parTransId="{E82DEF25-0938-4218-AE6F-EA270FDC6D23}" sibTransId="{3497E873-9990-41E8-AEAC-5CFD0CCAF708}"/>
    <dgm:cxn modelId="{3962CAB4-DA1B-478F-B8C7-D6EE7BD48D2C}" srcId="{76B68D69-1860-4844-B3AC-EA7B46C9AA22}" destId="{B6A2FC3F-7780-48FC-8570-B6C0FD41EF94}" srcOrd="0" destOrd="0" parTransId="{1F8C5063-787B-495A-8AF9-D2CF9771E043}" sibTransId="{CAC1F0FA-9431-43FB-9721-6419CA785E9C}"/>
    <dgm:cxn modelId="{2119EAB6-18CA-4FC2-A3BC-312A89F1BB90}" srcId="{76B68D69-1860-4844-B3AC-EA7B46C9AA22}" destId="{DB7FA719-615F-4F7A-80EA-A324B75309A1}" srcOrd="1" destOrd="0" parTransId="{6881CC69-41D5-4188-8AF1-25474894505D}" sibTransId="{D8430CCE-09B0-493E-BA52-D3F418B34C42}"/>
    <dgm:cxn modelId="{57CF0AD6-8300-440F-9633-65C00D2EE4CD}" type="presOf" srcId="{DB7FA719-615F-4F7A-80EA-A324B75309A1}" destId="{51754C8F-63CE-45DD-BBFD-584202848A07}" srcOrd="0" destOrd="1" presId="urn:microsoft.com/office/officeart/2005/8/layout/list1"/>
    <dgm:cxn modelId="{7BEF42DC-43D8-459D-8D35-6F1063062E9E}" type="presOf" srcId="{B6A2FC3F-7780-48FC-8570-B6C0FD41EF94}" destId="{51754C8F-63CE-45DD-BBFD-584202848A07}" srcOrd="0" destOrd="0" presId="urn:microsoft.com/office/officeart/2005/8/layout/list1"/>
    <dgm:cxn modelId="{4D78F8E0-E86A-4E40-9141-1F272D984DAA}" srcId="{CB359882-F4DE-4570-BA66-341FEEA2FB73}" destId="{E5E490C4-D607-4CD4-BD6A-6AED11C786BC}" srcOrd="0" destOrd="0" parTransId="{54B0FC91-7E3E-44B0-A364-B98318241042}" sibTransId="{B98E6531-B53A-4342-AC03-0EFCD118942E}"/>
    <dgm:cxn modelId="{8E4E39E4-2CC4-42D3-9746-CE6DE46BA18F}" type="presOf" srcId="{E5E490C4-D607-4CD4-BD6A-6AED11C786BC}" destId="{4ADC9285-3115-4E3A-89D5-84B96163CC15}" srcOrd="1" destOrd="0" presId="urn:microsoft.com/office/officeart/2005/8/layout/list1"/>
    <dgm:cxn modelId="{383C475A-C098-4852-8ED9-86416B256B99}" type="presParOf" srcId="{8B75170E-2848-43A1-BAE4-099435BC103D}" destId="{512773A5-3133-44A0-A781-B2D6EC62A13C}" srcOrd="0" destOrd="0" presId="urn:microsoft.com/office/officeart/2005/8/layout/list1"/>
    <dgm:cxn modelId="{4A309582-6AF2-4BB0-A9AE-FD4D87AF5B90}" type="presParOf" srcId="{512773A5-3133-44A0-A781-B2D6EC62A13C}" destId="{9A562345-0E7E-475B-B5F5-34080D199932}" srcOrd="0" destOrd="0" presId="urn:microsoft.com/office/officeart/2005/8/layout/list1"/>
    <dgm:cxn modelId="{08599655-91F2-442D-9D79-F59A18EF0ED5}" type="presParOf" srcId="{512773A5-3133-44A0-A781-B2D6EC62A13C}" destId="{4ADC9285-3115-4E3A-89D5-84B96163CC15}" srcOrd="1" destOrd="0" presId="urn:microsoft.com/office/officeart/2005/8/layout/list1"/>
    <dgm:cxn modelId="{9330349C-A40D-43D4-A4A1-D3AAE2AAFEF8}" type="presParOf" srcId="{8B75170E-2848-43A1-BAE4-099435BC103D}" destId="{56CEC75E-9BD2-4C42-A9ED-9405D71CDB4D}" srcOrd="1" destOrd="0" presId="urn:microsoft.com/office/officeart/2005/8/layout/list1"/>
    <dgm:cxn modelId="{2CEFC057-4F57-4B2C-AE86-2F3F0A5FD2CD}" type="presParOf" srcId="{8B75170E-2848-43A1-BAE4-099435BC103D}" destId="{E050BF47-7225-47AC-A967-F49154C83F36}" srcOrd="2" destOrd="0" presId="urn:microsoft.com/office/officeart/2005/8/layout/list1"/>
    <dgm:cxn modelId="{4912038E-AB24-4587-8CB8-817FF9ABFC72}" type="presParOf" srcId="{8B75170E-2848-43A1-BAE4-099435BC103D}" destId="{0ED62C55-8199-4AD3-BEC6-DD0F3CC7C5F5}" srcOrd="3" destOrd="0" presId="urn:microsoft.com/office/officeart/2005/8/layout/list1"/>
    <dgm:cxn modelId="{FE00DE0C-C7E9-447D-9B50-6E1187801361}" type="presParOf" srcId="{8B75170E-2848-43A1-BAE4-099435BC103D}" destId="{BE802D48-8EB2-4B8E-9EFA-27CEB902B44D}" srcOrd="4" destOrd="0" presId="urn:microsoft.com/office/officeart/2005/8/layout/list1"/>
    <dgm:cxn modelId="{B6B9E961-D91D-47CF-811C-817241799EF3}" type="presParOf" srcId="{BE802D48-8EB2-4B8E-9EFA-27CEB902B44D}" destId="{C0760F73-DC90-4613-B511-57C821299610}" srcOrd="0" destOrd="0" presId="urn:microsoft.com/office/officeart/2005/8/layout/list1"/>
    <dgm:cxn modelId="{37F7DACC-B530-474D-BA30-48872B56BA36}" type="presParOf" srcId="{BE802D48-8EB2-4B8E-9EFA-27CEB902B44D}" destId="{406D42E8-A4C5-4F61-BDCE-566BCC338FF1}" srcOrd="1" destOrd="0" presId="urn:microsoft.com/office/officeart/2005/8/layout/list1"/>
    <dgm:cxn modelId="{5311335F-D82F-46F7-A1E6-1D0FBEBCD9DE}" type="presParOf" srcId="{8B75170E-2848-43A1-BAE4-099435BC103D}" destId="{C7D39B92-8706-496A-BA41-B4BDAB2B5E57}" srcOrd="5" destOrd="0" presId="urn:microsoft.com/office/officeart/2005/8/layout/list1"/>
    <dgm:cxn modelId="{234BF528-7240-424B-889F-A4BB000E17B2}" type="presParOf" srcId="{8B75170E-2848-43A1-BAE4-099435BC103D}" destId="{51754C8F-63CE-45DD-BBFD-584202848A0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324D04-BDAA-44DA-8FD7-11429CBA19AC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58641F0-0B5C-4E0D-8618-9A17C7D5533C}">
      <dgm:prSet/>
      <dgm:spPr/>
      <dgm:t>
        <a:bodyPr/>
        <a:lstStyle/>
        <a:p>
          <a:r>
            <a:rPr lang="en-GB"/>
            <a:t>Select appropriate </a:t>
          </a:r>
          <a:r>
            <a:rPr lang="en-GB" err="1"/>
            <a:t>modeling</a:t>
          </a:r>
          <a:r>
            <a:rPr lang="en-GB"/>
            <a:t> techniques, such as regression analysis, time series forecasting, or machine learning algorithms.</a:t>
          </a:r>
          <a:endParaRPr lang="en-US"/>
        </a:p>
      </dgm:t>
    </dgm:pt>
    <dgm:pt modelId="{2BCBFD93-F1A4-49C0-A79A-39616EE030FF}" type="parTrans" cxnId="{6E4E36BC-AB9C-46AD-B6BF-C99E2C1F1629}">
      <dgm:prSet/>
      <dgm:spPr/>
      <dgm:t>
        <a:bodyPr/>
        <a:lstStyle/>
        <a:p>
          <a:endParaRPr lang="en-US"/>
        </a:p>
      </dgm:t>
    </dgm:pt>
    <dgm:pt modelId="{DBE7A363-9318-49C1-9E2D-2C4B097CF820}" type="sibTrans" cxnId="{6E4E36BC-AB9C-46AD-B6BF-C99E2C1F1629}">
      <dgm:prSet/>
      <dgm:spPr/>
      <dgm:t>
        <a:bodyPr/>
        <a:lstStyle/>
        <a:p>
          <a:endParaRPr lang="en-US"/>
        </a:p>
      </dgm:t>
    </dgm:pt>
    <dgm:pt modelId="{BA81E803-7016-4806-9344-25378EDBE07A}">
      <dgm:prSet/>
      <dgm:spPr/>
      <dgm:t>
        <a:bodyPr/>
        <a:lstStyle/>
        <a:p>
          <a:r>
            <a:rPr lang="en-GB"/>
            <a:t>Split the COVID-19 data into training and testing sets to train and evaluate the models.</a:t>
          </a:r>
          <a:endParaRPr lang="en-US"/>
        </a:p>
      </dgm:t>
    </dgm:pt>
    <dgm:pt modelId="{6777ECBA-14D2-463B-9FE0-AE12A7D8FE60}" type="parTrans" cxnId="{28D30B8C-B51F-45B9-98C8-D55B214EE5E9}">
      <dgm:prSet/>
      <dgm:spPr/>
      <dgm:t>
        <a:bodyPr/>
        <a:lstStyle/>
        <a:p>
          <a:endParaRPr lang="en-US"/>
        </a:p>
      </dgm:t>
    </dgm:pt>
    <dgm:pt modelId="{710FC13F-9F8C-4741-9727-DFF30EFD0B22}" type="sibTrans" cxnId="{28D30B8C-B51F-45B9-98C8-D55B214EE5E9}">
      <dgm:prSet/>
      <dgm:spPr/>
      <dgm:t>
        <a:bodyPr/>
        <a:lstStyle/>
        <a:p>
          <a:endParaRPr lang="en-US"/>
        </a:p>
      </dgm:t>
    </dgm:pt>
    <dgm:pt modelId="{EA7001EC-2963-46E2-BCFC-4343FB8EFBED}">
      <dgm:prSet/>
      <dgm:spPr/>
      <dgm:t>
        <a:bodyPr/>
        <a:lstStyle/>
        <a:p>
          <a:r>
            <a:rPr lang="en-GB"/>
            <a:t>Train the models on the training data to predict COVID-19 outcomes, such as infection rates or mortality rates.</a:t>
          </a:r>
          <a:endParaRPr lang="en-US"/>
        </a:p>
      </dgm:t>
    </dgm:pt>
    <dgm:pt modelId="{BCF56905-6401-4030-8CF5-CDE4464F8D4A}" type="parTrans" cxnId="{AA93F93F-56D2-4A9A-8776-B46CD42DB382}">
      <dgm:prSet/>
      <dgm:spPr/>
      <dgm:t>
        <a:bodyPr/>
        <a:lstStyle/>
        <a:p>
          <a:endParaRPr lang="en-US"/>
        </a:p>
      </dgm:t>
    </dgm:pt>
    <dgm:pt modelId="{2B21A3A5-EE0F-4B05-81F5-F57C332E18CF}" type="sibTrans" cxnId="{AA93F93F-56D2-4A9A-8776-B46CD42DB382}">
      <dgm:prSet/>
      <dgm:spPr/>
      <dgm:t>
        <a:bodyPr/>
        <a:lstStyle/>
        <a:p>
          <a:endParaRPr lang="en-US"/>
        </a:p>
      </dgm:t>
    </dgm:pt>
    <dgm:pt modelId="{C3301001-C977-48E5-AEDB-1A3EC6CB5B18}">
      <dgm:prSet/>
      <dgm:spPr/>
      <dgm:t>
        <a:bodyPr/>
        <a:lstStyle/>
        <a:p>
          <a:r>
            <a:rPr lang="en-GB"/>
            <a:t>Evaluate model performance using metrics such as accuracy, precision, recall, and F1-score.</a:t>
          </a:r>
          <a:endParaRPr lang="en-US"/>
        </a:p>
      </dgm:t>
    </dgm:pt>
    <dgm:pt modelId="{3E741567-CCA1-4A87-B73F-D8F877DAFD12}" type="parTrans" cxnId="{B9CDBB55-F5F9-45A1-BF11-F2EC45E37273}">
      <dgm:prSet/>
      <dgm:spPr/>
      <dgm:t>
        <a:bodyPr/>
        <a:lstStyle/>
        <a:p>
          <a:endParaRPr lang="en-US"/>
        </a:p>
      </dgm:t>
    </dgm:pt>
    <dgm:pt modelId="{5C77251D-16AA-48B0-9A4C-3E6FCF1C0432}" type="sibTrans" cxnId="{B9CDBB55-F5F9-45A1-BF11-F2EC45E37273}">
      <dgm:prSet/>
      <dgm:spPr/>
      <dgm:t>
        <a:bodyPr/>
        <a:lstStyle/>
        <a:p>
          <a:endParaRPr lang="en-US"/>
        </a:p>
      </dgm:t>
    </dgm:pt>
    <dgm:pt modelId="{FA9BDDF3-C0BF-42BC-A901-66C89833664C}">
      <dgm:prSet/>
      <dgm:spPr/>
      <dgm:t>
        <a:bodyPr/>
        <a:lstStyle/>
        <a:p>
          <a:r>
            <a:rPr lang="en-GB"/>
            <a:t>Tune model parameters to optimize performance and generalize well to unseen COVID-19 data.</a:t>
          </a:r>
          <a:endParaRPr lang="en-US"/>
        </a:p>
      </dgm:t>
    </dgm:pt>
    <dgm:pt modelId="{FB76D0BF-1FD6-47A0-B748-37A9C8A8B674}" type="parTrans" cxnId="{9C109B25-2A09-4061-864F-47052BE1AB0E}">
      <dgm:prSet/>
      <dgm:spPr/>
      <dgm:t>
        <a:bodyPr/>
        <a:lstStyle/>
        <a:p>
          <a:endParaRPr lang="en-US"/>
        </a:p>
      </dgm:t>
    </dgm:pt>
    <dgm:pt modelId="{AABC2F24-2CAE-466C-A787-F5A6996F10FE}" type="sibTrans" cxnId="{9C109B25-2A09-4061-864F-47052BE1AB0E}">
      <dgm:prSet/>
      <dgm:spPr/>
      <dgm:t>
        <a:bodyPr/>
        <a:lstStyle/>
        <a:p>
          <a:endParaRPr lang="en-US"/>
        </a:p>
      </dgm:t>
    </dgm:pt>
    <dgm:pt modelId="{5D32FA19-59AC-4624-9590-BFE6D6BD0C07}">
      <dgm:prSet/>
      <dgm:spPr/>
      <dgm:t>
        <a:bodyPr/>
        <a:lstStyle/>
        <a:p>
          <a:pPr>
            <a:defRPr b="1"/>
          </a:pPr>
          <a:r>
            <a:rPr lang="en-GB">
              <a:latin typeface="Grandview Display"/>
            </a:rPr>
            <a:t>Activities:</a:t>
          </a:r>
          <a:endParaRPr lang="en-US"/>
        </a:p>
      </dgm:t>
    </dgm:pt>
    <dgm:pt modelId="{0A185CC1-E7C5-435A-83E3-6C78DA5DA031}" type="parTrans" cxnId="{72C157B9-7EBA-49E5-8727-ED4F033DC662}">
      <dgm:prSet/>
      <dgm:spPr/>
      <dgm:t>
        <a:bodyPr/>
        <a:lstStyle/>
        <a:p>
          <a:endParaRPr lang="en-US"/>
        </a:p>
      </dgm:t>
    </dgm:pt>
    <dgm:pt modelId="{9B11A8E3-3D71-4D9D-AD3F-B9A6FE6624D3}" type="sibTrans" cxnId="{72C157B9-7EBA-49E5-8727-ED4F033DC662}">
      <dgm:prSet/>
      <dgm:spPr/>
      <dgm:t>
        <a:bodyPr/>
        <a:lstStyle/>
        <a:p>
          <a:endParaRPr lang="en-US"/>
        </a:p>
      </dgm:t>
    </dgm:pt>
    <dgm:pt modelId="{FF562A13-634E-430B-ABA6-340957135E39}" type="pres">
      <dgm:prSet presAssocID="{92324D04-BDAA-44DA-8FD7-11429CBA19AC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45E9AEA6-C8B2-4371-B2C1-AF65DB30F509}" type="pres">
      <dgm:prSet presAssocID="{5D32FA19-59AC-4624-9590-BFE6D6BD0C07}" presName="horFlow" presStyleCnt="0"/>
      <dgm:spPr/>
    </dgm:pt>
    <dgm:pt modelId="{34F5A8B5-808D-4448-B162-6E38690F753F}" type="pres">
      <dgm:prSet presAssocID="{5D32FA19-59AC-4624-9590-BFE6D6BD0C07}" presName="bigChev" presStyleLbl="node1" presStyleIdx="0" presStyleCnt="1"/>
      <dgm:spPr/>
    </dgm:pt>
    <dgm:pt modelId="{983AB20F-7097-4A58-8CB3-6A9B660D048A}" type="pres">
      <dgm:prSet presAssocID="{2BCBFD93-F1A4-49C0-A79A-39616EE030FF}" presName="parTrans" presStyleCnt="0"/>
      <dgm:spPr/>
    </dgm:pt>
    <dgm:pt modelId="{0DE624F4-DF1D-4C7B-A5D3-9471D723ACDE}" type="pres">
      <dgm:prSet presAssocID="{158641F0-0B5C-4E0D-8618-9A17C7D5533C}" presName="node" presStyleLbl="alignAccFollowNode1" presStyleIdx="0" presStyleCnt="5">
        <dgm:presLayoutVars>
          <dgm:bulletEnabled val="1"/>
        </dgm:presLayoutVars>
      </dgm:prSet>
      <dgm:spPr/>
    </dgm:pt>
    <dgm:pt modelId="{7C9BDAD1-D2D2-4353-B183-8BF01A6647EF}" type="pres">
      <dgm:prSet presAssocID="{DBE7A363-9318-49C1-9E2D-2C4B097CF820}" presName="sibTrans" presStyleCnt="0"/>
      <dgm:spPr/>
    </dgm:pt>
    <dgm:pt modelId="{34BA6630-D7E7-4F85-A056-7809364BD068}" type="pres">
      <dgm:prSet presAssocID="{BA81E803-7016-4806-9344-25378EDBE07A}" presName="node" presStyleLbl="alignAccFollowNode1" presStyleIdx="1" presStyleCnt="5">
        <dgm:presLayoutVars>
          <dgm:bulletEnabled val="1"/>
        </dgm:presLayoutVars>
      </dgm:prSet>
      <dgm:spPr/>
    </dgm:pt>
    <dgm:pt modelId="{75F5A68D-3272-45C0-AFAB-E5195F08CC91}" type="pres">
      <dgm:prSet presAssocID="{710FC13F-9F8C-4741-9727-DFF30EFD0B22}" presName="sibTrans" presStyleCnt="0"/>
      <dgm:spPr/>
    </dgm:pt>
    <dgm:pt modelId="{82920EFB-7201-4C02-ABC3-F5F3B3F9AE4C}" type="pres">
      <dgm:prSet presAssocID="{EA7001EC-2963-46E2-BCFC-4343FB8EFBED}" presName="node" presStyleLbl="alignAccFollowNode1" presStyleIdx="2" presStyleCnt="5">
        <dgm:presLayoutVars>
          <dgm:bulletEnabled val="1"/>
        </dgm:presLayoutVars>
      </dgm:prSet>
      <dgm:spPr/>
    </dgm:pt>
    <dgm:pt modelId="{5CD95C3D-E072-456D-A1C6-61C852D7DCFD}" type="pres">
      <dgm:prSet presAssocID="{2B21A3A5-EE0F-4B05-81F5-F57C332E18CF}" presName="sibTrans" presStyleCnt="0"/>
      <dgm:spPr/>
    </dgm:pt>
    <dgm:pt modelId="{A86FD755-E0FA-4FF1-A86A-A17F2AB2D8A4}" type="pres">
      <dgm:prSet presAssocID="{C3301001-C977-48E5-AEDB-1A3EC6CB5B18}" presName="node" presStyleLbl="alignAccFollowNode1" presStyleIdx="3" presStyleCnt="5">
        <dgm:presLayoutVars>
          <dgm:bulletEnabled val="1"/>
        </dgm:presLayoutVars>
      </dgm:prSet>
      <dgm:spPr/>
    </dgm:pt>
    <dgm:pt modelId="{196410FB-92CE-4DD5-932E-D4C58595EE98}" type="pres">
      <dgm:prSet presAssocID="{5C77251D-16AA-48B0-9A4C-3E6FCF1C0432}" presName="sibTrans" presStyleCnt="0"/>
      <dgm:spPr/>
    </dgm:pt>
    <dgm:pt modelId="{821AB05B-1DE9-404B-8F6D-67BB600C1238}" type="pres">
      <dgm:prSet presAssocID="{FA9BDDF3-C0BF-42BC-A901-66C89833664C}" presName="node" presStyleLbl="alignAccFollowNode1" presStyleIdx="4" presStyleCnt="5">
        <dgm:presLayoutVars>
          <dgm:bulletEnabled val="1"/>
        </dgm:presLayoutVars>
      </dgm:prSet>
      <dgm:spPr/>
    </dgm:pt>
  </dgm:ptLst>
  <dgm:cxnLst>
    <dgm:cxn modelId="{9C109B25-2A09-4061-864F-47052BE1AB0E}" srcId="{5D32FA19-59AC-4624-9590-BFE6D6BD0C07}" destId="{FA9BDDF3-C0BF-42BC-A901-66C89833664C}" srcOrd="4" destOrd="0" parTransId="{FB76D0BF-1FD6-47A0-B748-37A9C8A8B674}" sibTransId="{AABC2F24-2CAE-466C-A787-F5A6996F10FE}"/>
    <dgm:cxn modelId="{A172202A-7FAF-4460-86C0-9F99405A7158}" type="presOf" srcId="{EA7001EC-2963-46E2-BCFC-4343FB8EFBED}" destId="{82920EFB-7201-4C02-ABC3-F5F3B3F9AE4C}" srcOrd="0" destOrd="0" presId="urn:microsoft.com/office/officeart/2005/8/layout/lProcess3"/>
    <dgm:cxn modelId="{AA93F93F-56D2-4A9A-8776-B46CD42DB382}" srcId="{5D32FA19-59AC-4624-9590-BFE6D6BD0C07}" destId="{EA7001EC-2963-46E2-BCFC-4343FB8EFBED}" srcOrd="2" destOrd="0" parTransId="{BCF56905-6401-4030-8CF5-CDE4464F8D4A}" sibTransId="{2B21A3A5-EE0F-4B05-81F5-F57C332E18CF}"/>
    <dgm:cxn modelId="{B9CDBB55-F5F9-45A1-BF11-F2EC45E37273}" srcId="{5D32FA19-59AC-4624-9590-BFE6D6BD0C07}" destId="{C3301001-C977-48E5-AEDB-1A3EC6CB5B18}" srcOrd="3" destOrd="0" parTransId="{3E741567-CCA1-4A87-B73F-D8F877DAFD12}" sibTransId="{5C77251D-16AA-48B0-9A4C-3E6FCF1C0432}"/>
    <dgm:cxn modelId="{FC425E7A-C47D-44A4-AB20-96B44014C81C}" type="presOf" srcId="{158641F0-0B5C-4E0D-8618-9A17C7D5533C}" destId="{0DE624F4-DF1D-4C7B-A5D3-9471D723ACDE}" srcOrd="0" destOrd="0" presId="urn:microsoft.com/office/officeart/2005/8/layout/lProcess3"/>
    <dgm:cxn modelId="{28D30B8C-B51F-45B9-98C8-D55B214EE5E9}" srcId="{5D32FA19-59AC-4624-9590-BFE6D6BD0C07}" destId="{BA81E803-7016-4806-9344-25378EDBE07A}" srcOrd="1" destOrd="0" parTransId="{6777ECBA-14D2-463B-9FE0-AE12A7D8FE60}" sibTransId="{710FC13F-9F8C-4741-9727-DFF30EFD0B22}"/>
    <dgm:cxn modelId="{5505FCA3-FB12-4A80-B16C-E93A0515C7E5}" type="presOf" srcId="{5D32FA19-59AC-4624-9590-BFE6D6BD0C07}" destId="{34F5A8B5-808D-4448-B162-6E38690F753F}" srcOrd="0" destOrd="0" presId="urn:microsoft.com/office/officeart/2005/8/layout/lProcess3"/>
    <dgm:cxn modelId="{5865F5A6-EDCD-4BEF-91B1-BBA13D0B1F64}" type="presOf" srcId="{FA9BDDF3-C0BF-42BC-A901-66C89833664C}" destId="{821AB05B-1DE9-404B-8F6D-67BB600C1238}" srcOrd="0" destOrd="0" presId="urn:microsoft.com/office/officeart/2005/8/layout/lProcess3"/>
    <dgm:cxn modelId="{72C157B9-7EBA-49E5-8727-ED4F033DC662}" srcId="{92324D04-BDAA-44DA-8FD7-11429CBA19AC}" destId="{5D32FA19-59AC-4624-9590-BFE6D6BD0C07}" srcOrd="0" destOrd="0" parTransId="{0A185CC1-E7C5-435A-83E3-6C78DA5DA031}" sibTransId="{9B11A8E3-3D71-4D9D-AD3F-B9A6FE6624D3}"/>
    <dgm:cxn modelId="{6E4E36BC-AB9C-46AD-B6BF-C99E2C1F1629}" srcId="{5D32FA19-59AC-4624-9590-BFE6D6BD0C07}" destId="{158641F0-0B5C-4E0D-8618-9A17C7D5533C}" srcOrd="0" destOrd="0" parTransId="{2BCBFD93-F1A4-49C0-A79A-39616EE030FF}" sibTransId="{DBE7A363-9318-49C1-9E2D-2C4B097CF820}"/>
    <dgm:cxn modelId="{85EF89CB-1146-4564-9F48-700AE4C13569}" type="presOf" srcId="{C3301001-C977-48E5-AEDB-1A3EC6CB5B18}" destId="{A86FD755-E0FA-4FF1-A86A-A17F2AB2D8A4}" srcOrd="0" destOrd="0" presId="urn:microsoft.com/office/officeart/2005/8/layout/lProcess3"/>
    <dgm:cxn modelId="{CE5733D4-D530-419B-9C31-AB8E530BBE8A}" type="presOf" srcId="{92324D04-BDAA-44DA-8FD7-11429CBA19AC}" destId="{FF562A13-634E-430B-ABA6-340957135E39}" srcOrd="0" destOrd="0" presId="urn:microsoft.com/office/officeart/2005/8/layout/lProcess3"/>
    <dgm:cxn modelId="{894E06D6-3524-4413-B57C-05D6BAA0517F}" type="presOf" srcId="{BA81E803-7016-4806-9344-25378EDBE07A}" destId="{34BA6630-D7E7-4F85-A056-7809364BD068}" srcOrd="0" destOrd="0" presId="urn:microsoft.com/office/officeart/2005/8/layout/lProcess3"/>
    <dgm:cxn modelId="{AFF48549-943B-41E6-95C1-CDCF641FBF0F}" type="presParOf" srcId="{FF562A13-634E-430B-ABA6-340957135E39}" destId="{45E9AEA6-C8B2-4371-B2C1-AF65DB30F509}" srcOrd="0" destOrd="0" presId="urn:microsoft.com/office/officeart/2005/8/layout/lProcess3"/>
    <dgm:cxn modelId="{E95782E8-EAE8-4482-809F-CED6A3B156DF}" type="presParOf" srcId="{45E9AEA6-C8B2-4371-B2C1-AF65DB30F509}" destId="{34F5A8B5-808D-4448-B162-6E38690F753F}" srcOrd="0" destOrd="0" presId="urn:microsoft.com/office/officeart/2005/8/layout/lProcess3"/>
    <dgm:cxn modelId="{24A24CD1-7A8E-41F4-AA2B-DA023E9DCE33}" type="presParOf" srcId="{45E9AEA6-C8B2-4371-B2C1-AF65DB30F509}" destId="{983AB20F-7097-4A58-8CB3-6A9B660D048A}" srcOrd="1" destOrd="0" presId="urn:microsoft.com/office/officeart/2005/8/layout/lProcess3"/>
    <dgm:cxn modelId="{2888B7DA-36D1-4849-B07B-81DF099C7071}" type="presParOf" srcId="{45E9AEA6-C8B2-4371-B2C1-AF65DB30F509}" destId="{0DE624F4-DF1D-4C7B-A5D3-9471D723ACDE}" srcOrd="2" destOrd="0" presId="urn:microsoft.com/office/officeart/2005/8/layout/lProcess3"/>
    <dgm:cxn modelId="{B9D9CA7C-9D9F-4CB6-BF2A-E5D9F9B500D7}" type="presParOf" srcId="{45E9AEA6-C8B2-4371-B2C1-AF65DB30F509}" destId="{7C9BDAD1-D2D2-4353-B183-8BF01A6647EF}" srcOrd="3" destOrd="0" presId="urn:microsoft.com/office/officeart/2005/8/layout/lProcess3"/>
    <dgm:cxn modelId="{51ED01EE-0DEC-4DF7-B560-B09E792404EF}" type="presParOf" srcId="{45E9AEA6-C8B2-4371-B2C1-AF65DB30F509}" destId="{34BA6630-D7E7-4F85-A056-7809364BD068}" srcOrd="4" destOrd="0" presId="urn:microsoft.com/office/officeart/2005/8/layout/lProcess3"/>
    <dgm:cxn modelId="{6EAE730F-D788-407F-8551-545189E702BB}" type="presParOf" srcId="{45E9AEA6-C8B2-4371-B2C1-AF65DB30F509}" destId="{75F5A68D-3272-45C0-AFAB-E5195F08CC91}" srcOrd="5" destOrd="0" presId="urn:microsoft.com/office/officeart/2005/8/layout/lProcess3"/>
    <dgm:cxn modelId="{7F8F5522-EBA4-4950-8F19-FA98560BA959}" type="presParOf" srcId="{45E9AEA6-C8B2-4371-B2C1-AF65DB30F509}" destId="{82920EFB-7201-4C02-ABC3-F5F3B3F9AE4C}" srcOrd="6" destOrd="0" presId="urn:microsoft.com/office/officeart/2005/8/layout/lProcess3"/>
    <dgm:cxn modelId="{5B20D5AE-B81A-4DF3-8E61-4457E4FDA2D0}" type="presParOf" srcId="{45E9AEA6-C8B2-4371-B2C1-AF65DB30F509}" destId="{5CD95C3D-E072-456D-A1C6-61C852D7DCFD}" srcOrd="7" destOrd="0" presId="urn:microsoft.com/office/officeart/2005/8/layout/lProcess3"/>
    <dgm:cxn modelId="{C78FC7F1-485B-45EF-88E9-B968C9097BC1}" type="presParOf" srcId="{45E9AEA6-C8B2-4371-B2C1-AF65DB30F509}" destId="{A86FD755-E0FA-4FF1-A86A-A17F2AB2D8A4}" srcOrd="8" destOrd="0" presId="urn:microsoft.com/office/officeart/2005/8/layout/lProcess3"/>
    <dgm:cxn modelId="{475A2AD5-E4EC-4757-B2A1-DEA83D788EA2}" type="presParOf" srcId="{45E9AEA6-C8B2-4371-B2C1-AF65DB30F509}" destId="{196410FB-92CE-4DD5-932E-D4C58595EE98}" srcOrd="9" destOrd="0" presId="urn:microsoft.com/office/officeart/2005/8/layout/lProcess3"/>
    <dgm:cxn modelId="{1BA87561-35D3-4CC9-9B77-65C96E7EBFBC}" type="presParOf" srcId="{45E9AEA6-C8B2-4371-B2C1-AF65DB30F509}" destId="{821AB05B-1DE9-404B-8F6D-67BB600C1238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7DE41B-9760-4EEB-9606-9E5363AA0C4B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BDA51CE-1079-438B-A0B7-DF36BCC0D105}">
      <dgm:prSet/>
      <dgm:spPr/>
      <dgm:t>
        <a:bodyPr/>
        <a:lstStyle/>
        <a:p>
          <a:r>
            <a:rPr lang="en-GB">
              <a:latin typeface="Grandview Display"/>
            </a:rPr>
            <a:t>Assess</a:t>
          </a:r>
          <a:r>
            <a:rPr lang="en-GB"/>
            <a:t> the performance of the models and validate their effectiveness in predicting COVID-19 outcomes.</a:t>
          </a:r>
          <a:endParaRPr lang="en-US"/>
        </a:p>
      </dgm:t>
    </dgm:pt>
    <dgm:pt modelId="{D34556D7-8AA3-4350-9F5A-6FDE2295CE5A}" type="parTrans" cxnId="{EAFE5499-2F9E-4543-9A63-D44320F67FDD}">
      <dgm:prSet/>
      <dgm:spPr/>
      <dgm:t>
        <a:bodyPr/>
        <a:lstStyle/>
        <a:p>
          <a:endParaRPr lang="en-US"/>
        </a:p>
      </dgm:t>
    </dgm:pt>
    <dgm:pt modelId="{D74D5205-D8E1-4170-AC13-5C3613E77013}" type="sibTrans" cxnId="{EAFE5499-2F9E-4543-9A63-D44320F67FDD}">
      <dgm:prSet/>
      <dgm:spPr/>
      <dgm:t>
        <a:bodyPr/>
        <a:lstStyle/>
        <a:p>
          <a:endParaRPr lang="en-US"/>
        </a:p>
      </dgm:t>
    </dgm:pt>
    <dgm:pt modelId="{E2949B1F-A5FC-4BC7-9BF1-1988D8DAF20E}">
      <dgm:prSet/>
      <dgm:spPr/>
      <dgm:t>
        <a:bodyPr/>
        <a:lstStyle/>
        <a:p>
          <a:r>
            <a:rPr lang="en-GB"/>
            <a:t>Evaluate the models on the testing data to measure their predictive performance.</a:t>
          </a:r>
          <a:endParaRPr lang="en-US"/>
        </a:p>
      </dgm:t>
    </dgm:pt>
    <dgm:pt modelId="{132AD32E-E847-4E7A-A421-767AA599FB9A}" type="parTrans" cxnId="{E9A1422A-4FB3-4A65-91BE-5A69DE5E0F9B}">
      <dgm:prSet/>
      <dgm:spPr/>
      <dgm:t>
        <a:bodyPr/>
        <a:lstStyle/>
        <a:p>
          <a:endParaRPr lang="en-US"/>
        </a:p>
      </dgm:t>
    </dgm:pt>
    <dgm:pt modelId="{15C0E013-1BAA-4B53-89F5-64F7DC52E272}" type="sibTrans" cxnId="{E9A1422A-4FB3-4A65-91BE-5A69DE5E0F9B}">
      <dgm:prSet/>
      <dgm:spPr/>
      <dgm:t>
        <a:bodyPr/>
        <a:lstStyle/>
        <a:p>
          <a:endParaRPr lang="en-US"/>
        </a:p>
      </dgm:t>
    </dgm:pt>
    <dgm:pt modelId="{7947D81E-3C1D-41D8-9930-7A48E4C549B7}">
      <dgm:prSet/>
      <dgm:spPr/>
      <dgm:t>
        <a:bodyPr/>
        <a:lstStyle/>
        <a:p>
          <a:r>
            <a:rPr lang="en-GB"/>
            <a:t>Compare the performance of different models to identify the most effective ones.</a:t>
          </a:r>
          <a:endParaRPr lang="en-US"/>
        </a:p>
      </dgm:t>
    </dgm:pt>
    <dgm:pt modelId="{9682F747-20FB-4B27-A614-B323BF00135F}" type="parTrans" cxnId="{10D8660B-8862-4FA7-8775-1348C79081B2}">
      <dgm:prSet/>
      <dgm:spPr/>
      <dgm:t>
        <a:bodyPr/>
        <a:lstStyle/>
        <a:p>
          <a:endParaRPr lang="en-US"/>
        </a:p>
      </dgm:t>
    </dgm:pt>
    <dgm:pt modelId="{88264F71-D88C-4657-A100-402749BB8C65}" type="sibTrans" cxnId="{10D8660B-8862-4FA7-8775-1348C79081B2}">
      <dgm:prSet/>
      <dgm:spPr/>
      <dgm:t>
        <a:bodyPr/>
        <a:lstStyle/>
        <a:p>
          <a:endParaRPr lang="en-US"/>
        </a:p>
      </dgm:t>
    </dgm:pt>
    <dgm:pt modelId="{CDF3AFA5-98A5-4A50-BB0F-F232B697B9DA}">
      <dgm:prSet/>
      <dgm:spPr/>
      <dgm:t>
        <a:bodyPr/>
        <a:lstStyle/>
        <a:p>
          <a:r>
            <a:rPr lang="en-GB"/>
            <a:t>Validate the models using techniques such as cross-validation or holdout validation to ensure robustness.</a:t>
          </a:r>
          <a:endParaRPr lang="en-US"/>
        </a:p>
      </dgm:t>
    </dgm:pt>
    <dgm:pt modelId="{EF3CA597-A98A-4F1B-99FF-F21CCF03FEDE}" type="parTrans" cxnId="{14AF5DC4-560F-4331-A1C5-5ED9B38666A4}">
      <dgm:prSet/>
      <dgm:spPr/>
      <dgm:t>
        <a:bodyPr/>
        <a:lstStyle/>
        <a:p>
          <a:endParaRPr lang="en-US"/>
        </a:p>
      </dgm:t>
    </dgm:pt>
    <dgm:pt modelId="{F21CEA66-9C0C-4BBF-AD13-CF7A35D1DF77}" type="sibTrans" cxnId="{14AF5DC4-560F-4331-A1C5-5ED9B38666A4}">
      <dgm:prSet/>
      <dgm:spPr/>
      <dgm:t>
        <a:bodyPr/>
        <a:lstStyle/>
        <a:p>
          <a:endParaRPr lang="en-US"/>
        </a:p>
      </dgm:t>
    </dgm:pt>
    <dgm:pt modelId="{2B0FABA6-AFB8-4E02-830F-5958A8DFFB2A}">
      <dgm:prSet/>
      <dgm:spPr/>
      <dgm:t>
        <a:bodyPr/>
        <a:lstStyle/>
        <a:p>
          <a:r>
            <a:rPr lang="en-GB"/>
            <a:t>Interpret the results of the model evaluations and draw conclusions about the effectiveness of the models in predicting COVID-19 outcomes.</a:t>
          </a:r>
          <a:endParaRPr lang="en-US"/>
        </a:p>
      </dgm:t>
    </dgm:pt>
    <dgm:pt modelId="{AC4226F2-F6EF-4686-83DC-CC693DE4C636}" type="parTrans" cxnId="{B912C2FC-655C-4D41-A462-86F01C1BB441}">
      <dgm:prSet/>
      <dgm:spPr/>
      <dgm:t>
        <a:bodyPr/>
        <a:lstStyle/>
        <a:p>
          <a:endParaRPr lang="en-US"/>
        </a:p>
      </dgm:t>
    </dgm:pt>
    <dgm:pt modelId="{411A15CC-4418-4CA5-ABB9-F5BF3C0242C2}" type="sibTrans" cxnId="{B912C2FC-655C-4D41-A462-86F01C1BB441}">
      <dgm:prSet/>
      <dgm:spPr/>
      <dgm:t>
        <a:bodyPr/>
        <a:lstStyle/>
        <a:p>
          <a:endParaRPr lang="en-US"/>
        </a:p>
      </dgm:t>
    </dgm:pt>
    <dgm:pt modelId="{71E5A712-0CA2-4C39-9094-1C9DF14273CA}">
      <dgm:prSet/>
      <dgm:spPr/>
      <dgm:t>
        <a:bodyPr/>
        <a:lstStyle/>
        <a:p>
          <a:endParaRPr lang="en-GB"/>
        </a:p>
      </dgm:t>
    </dgm:pt>
    <dgm:pt modelId="{CEB9070D-20EC-4B54-A8CF-926B87F74EAD}" type="parTrans" cxnId="{C6C0FC9D-A0A1-4E86-AEBF-EF399BB9FA94}">
      <dgm:prSet/>
      <dgm:spPr/>
      <dgm:t>
        <a:bodyPr/>
        <a:lstStyle/>
        <a:p>
          <a:endParaRPr lang="en-US"/>
        </a:p>
      </dgm:t>
    </dgm:pt>
    <dgm:pt modelId="{719C32E4-DEE4-483C-A240-EE132D92F86B}" type="sibTrans" cxnId="{C6C0FC9D-A0A1-4E86-AEBF-EF399BB9FA94}">
      <dgm:prSet/>
      <dgm:spPr/>
      <dgm:t>
        <a:bodyPr/>
        <a:lstStyle/>
        <a:p>
          <a:endParaRPr lang="en-US"/>
        </a:p>
      </dgm:t>
    </dgm:pt>
    <dgm:pt modelId="{132E3045-565A-4A85-B9A9-81EABC6DC3A2}" type="pres">
      <dgm:prSet presAssocID="{AC7DE41B-9760-4EEB-9606-9E5363AA0C4B}" presName="diagram" presStyleCnt="0">
        <dgm:presLayoutVars>
          <dgm:dir/>
          <dgm:resizeHandles val="exact"/>
        </dgm:presLayoutVars>
      </dgm:prSet>
      <dgm:spPr/>
    </dgm:pt>
    <dgm:pt modelId="{BCFA71E1-A268-4297-B218-6D27FB031B11}" type="pres">
      <dgm:prSet presAssocID="{2BDA51CE-1079-438B-A0B7-DF36BCC0D105}" presName="node" presStyleLbl="node1" presStyleIdx="0" presStyleCnt="2">
        <dgm:presLayoutVars>
          <dgm:bulletEnabled val="1"/>
        </dgm:presLayoutVars>
      </dgm:prSet>
      <dgm:spPr/>
    </dgm:pt>
    <dgm:pt modelId="{0BFD6009-611E-40E4-840B-33E59340E581}" type="pres">
      <dgm:prSet presAssocID="{D74D5205-D8E1-4170-AC13-5C3613E77013}" presName="sibTrans" presStyleCnt="0"/>
      <dgm:spPr/>
    </dgm:pt>
    <dgm:pt modelId="{D821A0BE-1605-4981-B05E-3157587490C3}" type="pres">
      <dgm:prSet presAssocID="{71E5A712-0CA2-4C39-9094-1C9DF14273CA}" presName="node" presStyleLbl="node1" presStyleIdx="1" presStyleCnt="2">
        <dgm:presLayoutVars>
          <dgm:bulletEnabled val="1"/>
        </dgm:presLayoutVars>
      </dgm:prSet>
      <dgm:spPr/>
    </dgm:pt>
  </dgm:ptLst>
  <dgm:cxnLst>
    <dgm:cxn modelId="{10D8660B-8862-4FA7-8775-1348C79081B2}" srcId="{71E5A712-0CA2-4C39-9094-1C9DF14273CA}" destId="{7947D81E-3C1D-41D8-9930-7A48E4C549B7}" srcOrd="1" destOrd="0" parTransId="{9682F747-20FB-4B27-A614-B323BF00135F}" sibTransId="{88264F71-D88C-4657-A100-402749BB8C65}"/>
    <dgm:cxn modelId="{4E17F00F-42F8-4B2F-B2E7-203ECBD72BFC}" type="presOf" srcId="{CDF3AFA5-98A5-4A50-BB0F-F232B697B9DA}" destId="{D821A0BE-1605-4981-B05E-3157587490C3}" srcOrd="0" destOrd="3" presId="urn:microsoft.com/office/officeart/2005/8/layout/default"/>
    <dgm:cxn modelId="{64C85214-4BC5-4F33-A7AB-20A407244D1E}" type="presOf" srcId="{7947D81E-3C1D-41D8-9930-7A48E4C549B7}" destId="{D821A0BE-1605-4981-B05E-3157587490C3}" srcOrd="0" destOrd="2" presId="urn:microsoft.com/office/officeart/2005/8/layout/default"/>
    <dgm:cxn modelId="{E9A1422A-4FB3-4A65-91BE-5A69DE5E0F9B}" srcId="{71E5A712-0CA2-4C39-9094-1C9DF14273CA}" destId="{E2949B1F-A5FC-4BC7-9BF1-1988D8DAF20E}" srcOrd="0" destOrd="0" parTransId="{132AD32E-E847-4E7A-A421-767AA599FB9A}" sibTransId="{15C0E013-1BAA-4B53-89F5-64F7DC52E272}"/>
    <dgm:cxn modelId="{976E927A-9B3B-4FD8-835C-52991C376EFA}" type="presOf" srcId="{E2949B1F-A5FC-4BC7-9BF1-1988D8DAF20E}" destId="{D821A0BE-1605-4981-B05E-3157587490C3}" srcOrd="0" destOrd="1" presId="urn:microsoft.com/office/officeart/2005/8/layout/default"/>
    <dgm:cxn modelId="{1CBCB695-8D50-4B0E-BF29-B5F4FACBE59D}" type="presOf" srcId="{AC7DE41B-9760-4EEB-9606-9E5363AA0C4B}" destId="{132E3045-565A-4A85-B9A9-81EABC6DC3A2}" srcOrd="0" destOrd="0" presId="urn:microsoft.com/office/officeart/2005/8/layout/default"/>
    <dgm:cxn modelId="{EAFE5499-2F9E-4543-9A63-D44320F67FDD}" srcId="{AC7DE41B-9760-4EEB-9606-9E5363AA0C4B}" destId="{2BDA51CE-1079-438B-A0B7-DF36BCC0D105}" srcOrd="0" destOrd="0" parTransId="{D34556D7-8AA3-4350-9F5A-6FDE2295CE5A}" sibTransId="{D74D5205-D8E1-4170-AC13-5C3613E77013}"/>
    <dgm:cxn modelId="{C6C0FC9D-A0A1-4E86-AEBF-EF399BB9FA94}" srcId="{AC7DE41B-9760-4EEB-9606-9E5363AA0C4B}" destId="{71E5A712-0CA2-4C39-9094-1C9DF14273CA}" srcOrd="1" destOrd="0" parTransId="{CEB9070D-20EC-4B54-A8CF-926B87F74EAD}" sibTransId="{719C32E4-DEE4-483C-A240-EE132D92F86B}"/>
    <dgm:cxn modelId="{16CAB2C2-E8D3-4758-A018-C378CBD0D304}" type="presOf" srcId="{2BDA51CE-1079-438B-A0B7-DF36BCC0D105}" destId="{BCFA71E1-A268-4297-B218-6D27FB031B11}" srcOrd="0" destOrd="0" presId="urn:microsoft.com/office/officeart/2005/8/layout/default"/>
    <dgm:cxn modelId="{14AF5DC4-560F-4331-A1C5-5ED9B38666A4}" srcId="{71E5A712-0CA2-4C39-9094-1C9DF14273CA}" destId="{CDF3AFA5-98A5-4A50-BB0F-F232B697B9DA}" srcOrd="2" destOrd="0" parTransId="{EF3CA597-A98A-4F1B-99FF-F21CCF03FEDE}" sibTransId="{F21CEA66-9C0C-4BBF-AD13-CF7A35D1DF77}"/>
    <dgm:cxn modelId="{38316EE2-C289-4705-8F7E-F192A1CAB6DA}" type="presOf" srcId="{71E5A712-0CA2-4C39-9094-1C9DF14273CA}" destId="{D821A0BE-1605-4981-B05E-3157587490C3}" srcOrd="0" destOrd="0" presId="urn:microsoft.com/office/officeart/2005/8/layout/default"/>
    <dgm:cxn modelId="{46F81BE9-5399-4086-9BA7-E8A7C5E7C357}" type="presOf" srcId="{2B0FABA6-AFB8-4E02-830F-5958A8DFFB2A}" destId="{D821A0BE-1605-4981-B05E-3157587490C3}" srcOrd="0" destOrd="4" presId="urn:microsoft.com/office/officeart/2005/8/layout/default"/>
    <dgm:cxn modelId="{B912C2FC-655C-4D41-A462-86F01C1BB441}" srcId="{71E5A712-0CA2-4C39-9094-1C9DF14273CA}" destId="{2B0FABA6-AFB8-4E02-830F-5958A8DFFB2A}" srcOrd="3" destOrd="0" parTransId="{AC4226F2-F6EF-4686-83DC-CC693DE4C636}" sibTransId="{411A15CC-4418-4CA5-ABB9-F5BF3C0242C2}"/>
    <dgm:cxn modelId="{818A7360-4717-45AE-91EF-756D0C034FEA}" type="presParOf" srcId="{132E3045-565A-4A85-B9A9-81EABC6DC3A2}" destId="{BCFA71E1-A268-4297-B218-6D27FB031B11}" srcOrd="0" destOrd="0" presId="urn:microsoft.com/office/officeart/2005/8/layout/default"/>
    <dgm:cxn modelId="{5B98A403-6124-4B3B-A932-9D544DA32F14}" type="presParOf" srcId="{132E3045-565A-4A85-B9A9-81EABC6DC3A2}" destId="{0BFD6009-611E-40E4-840B-33E59340E581}" srcOrd="1" destOrd="0" presId="urn:microsoft.com/office/officeart/2005/8/layout/default"/>
    <dgm:cxn modelId="{528B6433-A1E1-4CE8-B813-AF79C44127E2}" type="presParOf" srcId="{132E3045-565A-4A85-B9A9-81EABC6DC3A2}" destId="{D821A0BE-1605-4981-B05E-3157587490C3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F9B559-7872-4A0C-9C10-7F779D193EF9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C8B311F-BACD-4ABB-BDC4-336ED2E26567}">
      <dgm:prSet/>
      <dgm:spPr/>
      <dgm:t>
        <a:bodyPr/>
        <a:lstStyle/>
        <a:p>
          <a:r>
            <a:rPr lang="en-US"/>
            <a:t>Plan</a:t>
          </a:r>
        </a:p>
      </dgm:t>
    </dgm:pt>
    <dgm:pt modelId="{293CE38B-7D28-40F9-91E3-AA860D663A00}" type="parTrans" cxnId="{7C93B0A7-EDB5-4DC3-A94E-1F700D1021AA}">
      <dgm:prSet/>
      <dgm:spPr/>
      <dgm:t>
        <a:bodyPr/>
        <a:lstStyle/>
        <a:p>
          <a:endParaRPr lang="en-US"/>
        </a:p>
      </dgm:t>
    </dgm:pt>
    <dgm:pt modelId="{17A89881-2F07-43F8-92FD-4ED33B62B87B}" type="sibTrans" cxnId="{7C93B0A7-EDB5-4DC3-A94E-1F700D1021AA}">
      <dgm:prSet/>
      <dgm:spPr/>
      <dgm:t>
        <a:bodyPr/>
        <a:lstStyle/>
        <a:p>
          <a:endParaRPr lang="en-US"/>
        </a:p>
      </dgm:t>
    </dgm:pt>
    <dgm:pt modelId="{30D86C8F-0816-4F0F-B392-5749809C5423}">
      <dgm:prSet/>
      <dgm:spPr/>
      <dgm:t>
        <a:bodyPr/>
        <a:lstStyle/>
        <a:p>
          <a:r>
            <a:rPr lang="en-US"/>
            <a:t>Plan the deployment strategy for integrating the models into public health systems, policymaking processes, or healthcare operations.</a:t>
          </a:r>
        </a:p>
      </dgm:t>
    </dgm:pt>
    <dgm:pt modelId="{E16F167E-CA2F-4653-B4E0-A9C9B0D2EF83}" type="parTrans" cxnId="{5FAFA1D1-EDDE-4D4E-AE9D-C55BBA20B7FB}">
      <dgm:prSet/>
      <dgm:spPr/>
      <dgm:t>
        <a:bodyPr/>
        <a:lstStyle/>
        <a:p>
          <a:endParaRPr lang="en-US"/>
        </a:p>
      </dgm:t>
    </dgm:pt>
    <dgm:pt modelId="{089FD1F3-C140-4E24-AF1C-6981E51ED317}" type="sibTrans" cxnId="{5FAFA1D1-EDDE-4D4E-AE9D-C55BBA20B7FB}">
      <dgm:prSet/>
      <dgm:spPr/>
      <dgm:t>
        <a:bodyPr/>
        <a:lstStyle/>
        <a:p>
          <a:endParaRPr lang="en-US"/>
        </a:p>
      </dgm:t>
    </dgm:pt>
    <dgm:pt modelId="{5EB00BE3-4DE8-4F7E-A117-C52075238ED7}">
      <dgm:prSet/>
      <dgm:spPr/>
      <dgm:t>
        <a:bodyPr/>
        <a:lstStyle/>
        <a:p>
          <a:r>
            <a:rPr lang="en-US"/>
            <a:t>Implement</a:t>
          </a:r>
        </a:p>
      </dgm:t>
    </dgm:pt>
    <dgm:pt modelId="{3A9D62EB-83FF-4145-B7B8-6DC91501E308}" type="parTrans" cxnId="{910920AC-2FFB-4EF0-AE35-5B9351E4FA81}">
      <dgm:prSet/>
      <dgm:spPr/>
      <dgm:t>
        <a:bodyPr/>
        <a:lstStyle/>
        <a:p>
          <a:endParaRPr lang="en-US"/>
        </a:p>
      </dgm:t>
    </dgm:pt>
    <dgm:pt modelId="{A6F183C2-DABC-4EC1-A05E-D0F217656F6A}" type="sibTrans" cxnId="{910920AC-2FFB-4EF0-AE35-5B9351E4FA81}">
      <dgm:prSet/>
      <dgm:spPr/>
      <dgm:t>
        <a:bodyPr/>
        <a:lstStyle/>
        <a:p>
          <a:endParaRPr lang="en-US"/>
        </a:p>
      </dgm:t>
    </dgm:pt>
    <dgm:pt modelId="{B15C9C92-0E8B-4206-9194-EC91F1824772}">
      <dgm:prSet/>
      <dgm:spPr/>
      <dgm:t>
        <a:bodyPr/>
        <a:lstStyle/>
        <a:p>
          <a:r>
            <a:rPr lang="en-US"/>
            <a:t>Implement the models into production systems to provide decision support or automation for COVID-19 response efforts.</a:t>
          </a:r>
        </a:p>
      </dgm:t>
    </dgm:pt>
    <dgm:pt modelId="{83A9F85A-26AE-48D3-A9AA-23DC741DE325}" type="parTrans" cxnId="{11ACB07F-C5A3-4FF6-8A18-281C0425326D}">
      <dgm:prSet/>
      <dgm:spPr/>
      <dgm:t>
        <a:bodyPr/>
        <a:lstStyle/>
        <a:p>
          <a:endParaRPr lang="en-US"/>
        </a:p>
      </dgm:t>
    </dgm:pt>
    <dgm:pt modelId="{EF86A0BE-D70F-4806-AC4F-80D93EC6C69E}" type="sibTrans" cxnId="{11ACB07F-C5A3-4FF6-8A18-281C0425326D}">
      <dgm:prSet/>
      <dgm:spPr/>
      <dgm:t>
        <a:bodyPr/>
        <a:lstStyle/>
        <a:p>
          <a:endParaRPr lang="en-US"/>
        </a:p>
      </dgm:t>
    </dgm:pt>
    <dgm:pt modelId="{922ECD8E-DC42-4859-B700-4C294BBF91C1}">
      <dgm:prSet/>
      <dgm:spPr/>
      <dgm:t>
        <a:bodyPr/>
        <a:lstStyle/>
        <a:p>
          <a:r>
            <a:rPr lang="en-US"/>
            <a:t>Monitor</a:t>
          </a:r>
        </a:p>
      </dgm:t>
    </dgm:pt>
    <dgm:pt modelId="{D7F0450C-B9ED-446E-AC09-6B3C0EC0B3DF}" type="parTrans" cxnId="{142810F2-4165-4165-9509-7813CD35A78C}">
      <dgm:prSet/>
      <dgm:spPr/>
      <dgm:t>
        <a:bodyPr/>
        <a:lstStyle/>
        <a:p>
          <a:endParaRPr lang="en-US"/>
        </a:p>
      </dgm:t>
    </dgm:pt>
    <dgm:pt modelId="{5DDE97D4-85D5-4A52-8ABB-8EF64A99ACD2}" type="sibTrans" cxnId="{142810F2-4165-4165-9509-7813CD35A78C}">
      <dgm:prSet/>
      <dgm:spPr/>
      <dgm:t>
        <a:bodyPr/>
        <a:lstStyle/>
        <a:p>
          <a:endParaRPr lang="en-US"/>
        </a:p>
      </dgm:t>
    </dgm:pt>
    <dgm:pt modelId="{EDAAE3C2-FF3B-4E7C-89FF-870BFBA31D3B}">
      <dgm:prSet/>
      <dgm:spPr/>
      <dgm:t>
        <a:bodyPr/>
        <a:lstStyle/>
        <a:p>
          <a:r>
            <a:rPr lang="en-US"/>
            <a:t>Monitor the performance of the models in real-world settings and make adjustments as needed.</a:t>
          </a:r>
        </a:p>
      </dgm:t>
    </dgm:pt>
    <dgm:pt modelId="{9B52AF1F-BCA6-458D-8581-B9941FA5728D}" type="parTrans" cxnId="{435CF870-F426-462C-B2E2-FD9C2436B52F}">
      <dgm:prSet/>
      <dgm:spPr/>
      <dgm:t>
        <a:bodyPr/>
        <a:lstStyle/>
        <a:p>
          <a:endParaRPr lang="en-US"/>
        </a:p>
      </dgm:t>
    </dgm:pt>
    <dgm:pt modelId="{E77573F9-C857-4B46-8397-6B47C915D79A}" type="sibTrans" cxnId="{435CF870-F426-462C-B2E2-FD9C2436B52F}">
      <dgm:prSet/>
      <dgm:spPr/>
      <dgm:t>
        <a:bodyPr/>
        <a:lstStyle/>
        <a:p>
          <a:endParaRPr lang="en-US"/>
        </a:p>
      </dgm:t>
    </dgm:pt>
    <dgm:pt modelId="{27D4A37C-82E8-48AE-86A9-91199F826AF6}">
      <dgm:prSet/>
      <dgm:spPr/>
      <dgm:t>
        <a:bodyPr/>
        <a:lstStyle/>
        <a:p>
          <a:r>
            <a:rPr lang="en-US"/>
            <a:t>Integrate</a:t>
          </a:r>
        </a:p>
      </dgm:t>
    </dgm:pt>
    <dgm:pt modelId="{60484942-CABD-4216-8C27-365115A3A718}" type="parTrans" cxnId="{96BAFE1D-F11C-4B27-BD2F-A893DC00B835}">
      <dgm:prSet/>
      <dgm:spPr/>
      <dgm:t>
        <a:bodyPr/>
        <a:lstStyle/>
        <a:p>
          <a:endParaRPr lang="en-US"/>
        </a:p>
      </dgm:t>
    </dgm:pt>
    <dgm:pt modelId="{A4605503-74C2-4257-866A-5CFAA74A7C12}" type="sibTrans" cxnId="{96BAFE1D-F11C-4B27-BD2F-A893DC00B835}">
      <dgm:prSet/>
      <dgm:spPr/>
      <dgm:t>
        <a:bodyPr/>
        <a:lstStyle/>
        <a:p>
          <a:endParaRPr lang="en-US"/>
        </a:p>
      </dgm:t>
    </dgm:pt>
    <dgm:pt modelId="{AFA13D17-65D2-492B-875C-A981B4C592C6}">
      <dgm:prSet/>
      <dgm:spPr/>
      <dgm:t>
        <a:bodyPr/>
        <a:lstStyle/>
        <a:p>
          <a:r>
            <a:rPr lang="en-US"/>
            <a:t>Integrate the models into business operations to inform evidence-based decisions and interventions aimed at controlling the spread of COVID-19.</a:t>
          </a:r>
        </a:p>
      </dgm:t>
    </dgm:pt>
    <dgm:pt modelId="{EA5F6A92-E024-4B22-BA9B-EE6BDA3224EC}" type="parTrans" cxnId="{279D27E7-E0A1-4D4E-8B1E-282A678F5EB1}">
      <dgm:prSet/>
      <dgm:spPr/>
      <dgm:t>
        <a:bodyPr/>
        <a:lstStyle/>
        <a:p>
          <a:endParaRPr lang="en-US"/>
        </a:p>
      </dgm:t>
    </dgm:pt>
    <dgm:pt modelId="{8842DE85-ED53-4690-B4FE-098F69682537}" type="sibTrans" cxnId="{279D27E7-E0A1-4D4E-8B1E-282A678F5EB1}">
      <dgm:prSet/>
      <dgm:spPr/>
      <dgm:t>
        <a:bodyPr/>
        <a:lstStyle/>
        <a:p>
          <a:endParaRPr lang="en-US"/>
        </a:p>
      </dgm:t>
    </dgm:pt>
    <dgm:pt modelId="{33FBF2CF-89F9-4657-8C4A-DFA08D3F601E}" type="pres">
      <dgm:prSet presAssocID="{B4F9B559-7872-4A0C-9C10-7F779D193EF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87231DF-3498-4F80-9C56-D3EF771C4CFE}" type="pres">
      <dgm:prSet presAssocID="{2C8B311F-BACD-4ABB-BDC4-336ED2E26567}" presName="root" presStyleCnt="0"/>
      <dgm:spPr/>
    </dgm:pt>
    <dgm:pt modelId="{734F1A31-17CD-429C-8495-FF9D6DD88353}" type="pres">
      <dgm:prSet presAssocID="{2C8B311F-BACD-4ABB-BDC4-336ED2E26567}" presName="rootComposite" presStyleCnt="0"/>
      <dgm:spPr/>
    </dgm:pt>
    <dgm:pt modelId="{AD15BBB5-EE87-44BB-A4CA-E809141C1424}" type="pres">
      <dgm:prSet presAssocID="{2C8B311F-BACD-4ABB-BDC4-336ED2E26567}" presName="rootText" presStyleLbl="node1" presStyleIdx="0" presStyleCnt="4"/>
      <dgm:spPr/>
    </dgm:pt>
    <dgm:pt modelId="{7A5D662A-F612-4DC5-BB4E-D21AF3E5D066}" type="pres">
      <dgm:prSet presAssocID="{2C8B311F-BACD-4ABB-BDC4-336ED2E26567}" presName="rootConnector" presStyleLbl="node1" presStyleIdx="0" presStyleCnt="4"/>
      <dgm:spPr/>
    </dgm:pt>
    <dgm:pt modelId="{001DA889-BD93-4F8D-A234-3F6546288675}" type="pres">
      <dgm:prSet presAssocID="{2C8B311F-BACD-4ABB-BDC4-336ED2E26567}" presName="childShape" presStyleCnt="0"/>
      <dgm:spPr/>
    </dgm:pt>
    <dgm:pt modelId="{346D996F-3A1F-4A7A-B3A7-926C3D494FA4}" type="pres">
      <dgm:prSet presAssocID="{E16F167E-CA2F-4653-B4E0-A9C9B0D2EF83}" presName="Name13" presStyleLbl="parChTrans1D2" presStyleIdx="0" presStyleCnt="4"/>
      <dgm:spPr/>
    </dgm:pt>
    <dgm:pt modelId="{77E42C5C-5F3F-4B36-877C-4596C3B5AEE8}" type="pres">
      <dgm:prSet presAssocID="{30D86C8F-0816-4F0F-B392-5749809C5423}" presName="childText" presStyleLbl="bgAcc1" presStyleIdx="0" presStyleCnt="4">
        <dgm:presLayoutVars>
          <dgm:bulletEnabled val="1"/>
        </dgm:presLayoutVars>
      </dgm:prSet>
      <dgm:spPr/>
    </dgm:pt>
    <dgm:pt modelId="{676A8BFA-752A-41BB-A579-2C181256DA0A}" type="pres">
      <dgm:prSet presAssocID="{5EB00BE3-4DE8-4F7E-A117-C52075238ED7}" presName="root" presStyleCnt="0"/>
      <dgm:spPr/>
    </dgm:pt>
    <dgm:pt modelId="{0C3A530A-FF72-4C50-9FDA-F3475F0874B7}" type="pres">
      <dgm:prSet presAssocID="{5EB00BE3-4DE8-4F7E-A117-C52075238ED7}" presName="rootComposite" presStyleCnt="0"/>
      <dgm:spPr/>
    </dgm:pt>
    <dgm:pt modelId="{8ED0AB43-342A-44E2-997B-4267B3106991}" type="pres">
      <dgm:prSet presAssocID="{5EB00BE3-4DE8-4F7E-A117-C52075238ED7}" presName="rootText" presStyleLbl="node1" presStyleIdx="1" presStyleCnt="4"/>
      <dgm:spPr/>
    </dgm:pt>
    <dgm:pt modelId="{86BA903F-E367-4F64-86F7-E978F7BCC3E0}" type="pres">
      <dgm:prSet presAssocID="{5EB00BE3-4DE8-4F7E-A117-C52075238ED7}" presName="rootConnector" presStyleLbl="node1" presStyleIdx="1" presStyleCnt="4"/>
      <dgm:spPr/>
    </dgm:pt>
    <dgm:pt modelId="{85C11505-D7D1-4E15-9924-89F9E83057A7}" type="pres">
      <dgm:prSet presAssocID="{5EB00BE3-4DE8-4F7E-A117-C52075238ED7}" presName="childShape" presStyleCnt="0"/>
      <dgm:spPr/>
    </dgm:pt>
    <dgm:pt modelId="{A71D1E61-4791-4B00-A0B0-0635D7693DF7}" type="pres">
      <dgm:prSet presAssocID="{83A9F85A-26AE-48D3-A9AA-23DC741DE325}" presName="Name13" presStyleLbl="parChTrans1D2" presStyleIdx="1" presStyleCnt="4"/>
      <dgm:spPr/>
    </dgm:pt>
    <dgm:pt modelId="{2A5063EA-B497-4CBE-868B-B703060DBFB1}" type="pres">
      <dgm:prSet presAssocID="{B15C9C92-0E8B-4206-9194-EC91F1824772}" presName="childText" presStyleLbl="bgAcc1" presStyleIdx="1" presStyleCnt="4">
        <dgm:presLayoutVars>
          <dgm:bulletEnabled val="1"/>
        </dgm:presLayoutVars>
      </dgm:prSet>
      <dgm:spPr/>
    </dgm:pt>
    <dgm:pt modelId="{A53A021B-94DD-4520-82E2-BEB502F51857}" type="pres">
      <dgm:prSet presAssocID="{922ECD8E-DC42-4859-B700-4C294BBF91C1}" presName="root" presStyleCnt="0"/>
      <dgm:spPr/>
    </dgm:pt>
    <dgm:pt modelId="{5D5DE7EA-8B25-4D57-BBF3-4796250E4770}" type="pres">
      <dgm:prSet presAssocID="{922ECD8E-DC42-4859-B700-4C294BBF91C1}" presName="rootComposite" presStyleCnt="0"/>
      <dgm:spPr/>
    </dgm:pt>
    <dgm:pt modelId="{F784E333-B53B-4662-A65C-6EBFA0E07E1D}" type="pres">
      <dgm:prSet presAssocID="{922ECD8E-DC42-4859-B700-4C294BBF91C1}" presName="rootText" presStyleLbl="node1" presStyleIdx="2" presStyleCnt="4"/>
      <dgm:spPr/>
    </dgm:pt>
    <dgm:pt modelId="{51D99778-4653-4F4D-89FC-A2E21745CA61}" type="pres">
      <dgm:prSet presAssocID="{922ECD8E-DC42-4859-B700-4C294BBF91C1}" presName="rootConnector" presStyleLbl="node1" presStyleIdx="2" presStyleCnt="4"/>
      <dgm:spPr/>
    </dgm:pt>
    <dgm:pt modelId="{FA11A830-69A9-45E2-BA82-64BF5B1B77B9}" type="pres">
      <dgm:prSet presAssocID="{922ECD8E-DC42-4859-B700-4C294BBF91C1}" presName="childShape" presStyleCnt="0"/>
      <dgm:spPr/>
    </dgm:pt>
    <dgm:pt modelId="{66A57D62-EFBC-4DAF-B326-13F8D4E087CF}" type="pres">
      <dgm:prSet presAssocID="{9B52AF1F-BCA6-458D-8581-B9941FA5728D}" presName="Name13" presStyleLbl="parChTrans1D2" presStyleIdx="2" presStyleCnt="4"/>
      <dgm:spPr/>
    </dgm:pt>
    <dgm:pt modelId="{803A3DE8-65EA-43A1-80A9-314BB05D2980}" type="pres">
      <dgm:prSet presAssocID="{EDAAE3C2-FF3B-4E7C-89FF-870BFBA31D3B}" presName="childText" presStyleLbl="bgAcc1" presStyleIdx="2" presStyleCnt="4">
        <dgm:presLayoutVars>
          <dgm:bulletEnabled val="1"/>
        </dgm:presLayoutVars>
      </dgm:prSet>
      <dgm:spPr/>
    </dgm:pt>
    <dgm:pt modelId="{A48B4029-D51F-4F16-AB9B-0F9ECEB1AB58}" type="pres">
      <dgm:prSet presAssocID="{27D4A37C-82E8-48AE-86A9-91199F826AF6}" presName="root" presStyleCnt="0"/>
      <dgm:spPr/>
    </dgm:pt>
    <dgm:pt modelId="{5D81D4AC-2FBD-4F55-877E-270297008BAE}" type="pres">
      <dgm:prSet presAssocID="{27D4A37C-82E8-48AE-86A9-91199F826AF6}" presName="rootComposite" presStyleCnt="0"/>
      <dgm:spPr/>
    </dgm:pt>
    <dgm:pt modelId="{BAD3D46B-40DF-4F88-A34F-CA4B441240F7}" type="pres">
      <dgm:prSet presAssocID="{27D4A37C-82E8-48AE-86A9-91199F826AF6}" presName="rootText" presStyleLbl="node1" presStyleIdx="3" presStyleCnt="4"/>
      <dgm:spPr/>
    </dgm:pt>
    <dgm:pt modelId="{CFE17970-BA69-40F2-B4EC-12BECFA368E7}" type="pres">
      <dgm:prSet presAssocID="{27D4A37C-82E8-48AE-86A9-91199F826AF6}" presName="rootConnector" presStyleLbl="node1" presStyleIdx="3" presStyleCnt="4"/>
      <dgm:spPr/>
    </dgm:pt>
    <dgm:pt modelId="{C8155B5A-66F8-4C0E-9970-F7BB4A962AAC}" type="pres">
      <dgm:prSet presAssocID="{27D4A37C-82E8-48AE-86A9-91199F826AF6}" presName="childShape" presStyleCnt="0"/>
      <dgm:spPr/>
    </dgm:pt>
    <dgm:pt modelId="{59733035-78E5-4E9D-89C5-0DBC137676F6}" type="pres">
      <dgm:prSet presAssocID="{EA5F6A92-E024-4B22-BA9B-EE6BDA3224EC}" presName="Name13" presStyleLbl="parChTrans1D2" presStyleIdx="3" presStyleCnt="4"/>
      <dgm:spPr/>
    </dgm:pt>
    <dgm:pt modelId="{6F7C6277-D212-40C5-B7A9-ACA1E385062C}" type="pres">
      <dgm:prSet presAssocID="{AFA13D17-65D2-492B-875C-A981B4C592C6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5566420C-F144-47F3-9A1B-AE32C76143D8}" type="presOf" srcId="{27D4A37C-82E8-48AE-86A9-91199F826AF6}" destId="{BAD3D46B-40DF-4F88-A34F-CA4B441240F7}" srcOrd="0" destOrd="0" presId="urn:microsoft.com/office/officeart/2005/8/layout/hierarchy3"/>
    <dgm:cxn modelId="{17F19919-5DFC-4436-BD4C-37D809D12B15}" type="presOf" srcId="{B4F9B559-7872-4A0C-9C10-7F779D193EF9}" destId="{33FBF2CF-89F9-4657-8C4A-DFA08D3F601E}" srcOrd="0" destOrd="0" presId="urn:microsoft.com/office/officeart/2005/8/layout/hierarchy3"/>
    <dgm:cxn modelId="{96BAFE1D-F11C-4B27-BD2F-A893DC00B835}" srcId="{B4F9B559-7872-4A0C-9C10-7F779D193EF9}" destId="{27D4A37C-82E8-48AE-86A9-91199F826AF6}" srcOrd="3" destOrd="0" parTransId="{60484942-CABD-4216-8C27-365115A3A718}" sibTransId="{A4605503-74C2-4257-866A-5CFAA74A7C12}"/>
    <dgm:cxn modelId="{5F751A2A-4EE6-4E15-84F9-93B4DB5FE55C}" type="presOf" srcId="{30D86C8F-0816-4F0F-B392-5749809C5423}" destId="{77E42C5C-5F3F-4B36-877C-4596C3B5AEE8}" srcOrd="0" destOrd="0" presId="urn:microsoft.com/office/officeart/2005/8/layout/hierarchy3"/>
    <dgm:cxn modelId="{68552435-E713-4F10-B419-BDEA6E3579FF}" type="presOf" srcId="{27D4A37C-82E8-48AE-86A9-91199F826AF6}" destId="{CFE17970-BA69-40F2-B4EC-12BECFA368E7}" srcOrd="1" destOrd="0" presId="urn:microsoft.com/office/officeart/2005/8/layout/hierarchy3"/>
    <dgm:cxn modelId="{881C694E-C182-493F-A5D2-2A66F235E1E5}" type="presOf" srcId="{B15C9C92-0E8B-4206-9194-EC91F1824772}" destId="{2A5063EA-B497-4CBE-868B-B703060DBFB1}" srcOrd="0" destOrd="0" presId="urn:microsoft.com/office/officeart/2005/8/layout/hierarchy3"/>
    <dgm:cxn modelId="{435CF870-F426-462C-B2E2-FD9C2436B52F}" srcId="{922ECD8E-DC42-4859-B700-4C294BBF91C1}" destId="{EDAAE3C2-FF3B-4E7C-89FF-870BFBA31D3B}" srcOrd="0" destOrd="0" parTransId="{9B52AF1F-BCA6-458D-8581-B9941FA5728D}" sibTransId="{E77573F9-C857-4B46-8397-6B47C915D79A}"/>
    <dgm:cxn modelId="{09536074-F4C0-4EA1-87B7-23DD9E3761CF}" type="presOf" srcId="{E16F167E-CA2F-4653-B4E0-A9C9B0D2EF83}" destId="{346D996F-3A1F-4A7A-B3A7-926C3D494FA4}" srcOrd="0" destOrd="0" presId="urn:microsoft.com/office/officeart/2005/8/layout/hierarchy3"/>
    <dgm:cxn modelId="{DB5ABA54-155B-4510-A549-1E7F95710A8C}" type="presOf" srcId="{EDAAE3C2-FF3B-4E7C-89FF-870BFBA31D3B}" destId="{803A3DE8-65EA-43A1-80A9-314BB05D2980}" srcOrd="0" destOrd="0" presId="urn:microsoft.com/office/officeart/2005/8/layout/hierarchy3"/>
    <dgm:cxn modelId="{3A816F56-378B-4CDD-BEC8-C62BBB2F159A}" type="presOf" srcId="{9B52AF1F-BCA6-458D-8581-B9941FA5728D}" destId="{66A57D62-EFBC-4DAF-B326-13F8D4E087CF}" srcOrd="0" destOrd="0" presId="urn:microsoft.com/office/officeart/2005/8/layout/hierarchy3"/>
    <dgm:cxn modelId="{E53B3B7C-AD22-4ADE-B731-ACFCF6089AED}" type="presOf" srcId="{EA5F6A92-E024-4B22-BA9B-EE6BDA3224EC}" destId="{59733035-78E5-4E9D-89C5-0DBC137676F6}" srcOrd="0" destOrd="0" presId="urn:microsoft.com/office/officeart/2005/8/layout/hierarchy3"/>
    <dgm:cxn modelId="{11ACB07F-C5A3-4FF6-8A18-281C0425326D}" srcId="{5EB00BE3-4DE8-4F7E-A117-C52075238ED7}" destId="{B15C9C92-0E8B-4206-9194-EC91F1824772}" srcOrd="0" destOrd="0" parTransId="{83A9F85A-26AE-48D3-A9AA-23DC741DE325}" sibTransId="{EF86A0BE-D70F-4806-AC4F-80D93EC6C69E}"/>
    <dgm:cxn modelId="{2359EB97-DB65-4F61-8E19-931F7BFEB8D7}" type="presOf" srcId="{2C8B311F-BACD-4ABB-BDC4-336ED2E26567}" destId="{AD15BBB5-EE87-44BB-A4CA-E809141C1424}" srcOrd="0" destOrd="0" presId="urn:microsoft.com/office/officeart/2005/8/layout/hierarchy3"/>
    <dgm:cxn modelId="{9EACE898-EB79-4EB4-AFB4-9EE0800811D1}" type="presOf" srcId="{83A9F85A-26AE-48D3-A9AA-23DC741DE325}" destId="{A71D1E61-4791-4B00-A0B0-0635D7693DF7}" srcOrd="0" destOrd="0" presId="urn:microsoft.com/office/officeart/2005/8/layout/hierarchy3"/>
    <dgm:cxn modelId="{E05AD09A-1130-44D1-8277-B83995BDA5D8}" type="presOf" srcId="{5EB00BE3-4DE8-4F7E-A117-C52075238ED7}" destId="{86BA903F-E367-4F64-86F7-E978F7BCC3E0}" srcOrd="1" destOrd="0" presId="urn:microsoft.com/office/officeart/2005/8/layout/hierarchy3"/>
    <dgm:cxn modelId="{615ADC9C-2D9C-4D5F-89CE-738156CBCC5F}" type="presOf" srcId="{5EB00BE3-4DE8-4F7E-A117-C52075238ED7}" destId="{8ED0AB43-342A-44E2-997B-4267B3106991}" srcOrd="0" destOrd="0" presId="urn:microsoft.com/office/officeart/2005/8/layout/hierarchy3"/>
    <dgm:cxn modelId="{A9090CA4-D00F-4176-B45F-E73ACBEBD0B4}" type="presOf" srcId="{2C8B311F-BACD-4ABB-BDC4-336ED2E26567}" destId="{7A5D662A-F612-4DC5-BB4E-D21AF3E5D066}" srcOrd="1" destOrd="0" presId="urn:microsoft.com/office/officeart/2005/8/layout/hierarchy3"/>
    <dgm:cxn modelId="{7C93B0A7-EDB5-4DC3-A94E-1F700D1021AA}" srcId="{B4F9B559-7872-4A0C-9C10-7F779D193EF9}" destId="{2C8B311F-BACD-4ABB-BDC4-336ED2E26567}" srcOrd="0" destOrd="0" parTransId="{293CE38B-7D28-40F9-91E3-AA860D663A00}" sibTransId="{17A89881-2F07-43F8-92FD-4ED33B62B87B}"/>
    <dgm:cxn modelId="{CA1CBCA9-53AB-4C11-A44E-5FEC39596193}" type="presOf" srcId="{922ECD8E-DC42-4859-B700-4C294BBF91C1}" destId="{51D99778-4653-4F4D-89FC-A2E21745CA61}" srcOrd="1" destOrd="0" presId="urn:microsoft.com/office/officeart/2005/8/layout/hierarchy3"/>
    <dgm:cxn modelId="{910920AC-2FFB-4EF0-AE35-5B9351E4FA81}" srcId="{B4F9B559-7872-4A0C-9C10-7F779D193EF9}" destId="{5EB00BE3-4DE8-4F7E-A117-C52075238ED7}" srcOrd="1" destOrd="0" parTransId="{3A9D62EB-83FF-4145-B7B8-6DC91501E308}" sibTransId="{A6F183C2-DABC-4EC1-A05E-D0F217656F6A}"/>
    <dgm:cxn modelId="{E79609B5-5931-402F-AA88-223C314BEF60}" type="presOf" srcId="{922ECD8E-DC42-4859-B700-4C294BBF91C1}" destId="{F784E333-B53B-4662-A65C-6EBFA0E07E1D}" srcOrd="0" destOrd="0" presId="urn:microsoft.com/office/officeart/2005/8/layout/hierarchy3"/>
    <dgm:cxn modelId="{A9B1E7B6-7BF8-4264-8FEE-ADD7FD452811}" type="presOf" srcId="{AFA13D17-65D2-492B-875C-A981B4C592C6}" destId="{6F7C6277-D212-40C5-B7A9-ACA1E385062C}" srcOrd="0" destOrd="0" presId="urn:microsoft.com/office/officeart/2005/8/layout/hierarchy3"/>
    <dgm:cxn modelId="{5FAFA1D1-EDDE-4D4E-AE9D-C55BBA20B7FB}" srcId="{2C8B311F-BACD-4ABB-BDC4-336ED2E26567}" destId="{30D86C8F-0816-4F0F-B392-5749809C5423}" srcOrd="0" destOrd="0" parTransId="{E16F167E-CA2F-4653-B4E0-A9C9B0D2EF83}" sibTransId="{089FD1F3-C140-4E24-AF1C-6981E51ED317}"/>
    <dgm:cxn modelId="{279D27E7-E0A1-4D4E-8B1E-282A678F5EB1}" srcId="{27D4A37C-82E8-48AE-86A9-91199F826AF6}" destId="{AFA13D17-65D2-492B-875C-A981B4C592C6}" srcOrd="0" destOrd="0" parTransId="{EA5F6A92-E024-4B22-BA9B-EE6BDA3224EC}" sibTransId="{8842DE85-ED53-4690-B4FE-098F69682537}"/>
    <dgm:cxn modelId="{142810F2-4165-4165-9509-7813CD35A78C}" srcId="{B4F9B559-7872-4A0C-9C10-7F779D193EF9}" destId="{922ECD8E-DC42-4859-B700-4C294BBF91C1}" srcOrd="2" destOrd="0" parTransId="{D7F0450C-B9ED-446E-AC09-6B3C0EC0B3DF}" sibTransId="{5DDE97D4-85D5-4A52-8ABB-8EF64A99ACD2}"/>
    <dgm:cxn modelId="{1BD7A5F0-7F44-41A8-A559-EF6B009152D2}" type="presParOf" srcId="{33FBF2CF-89F9-4657-8C4A-DFA08D3F601E}" destId="{387231DF-3498-4F80-9C56-D3EF771C4CFE}" srcOrd="0" destOrd="0" presId="urn:microsoft.com/office/officeart/2005/8/layout/hierarchy3"/>
    <dgm:cxn modelId="{5857A66E-5A45-4FC2-A4B9-79C08570F2F8}" type="presParOf" srcId="{387231DF-3498-4F80-9C56-D3EF771C4CFE}" destId="{734F1A31-17CD-429C-8495-FF9D6DD88353}" srcOrd="0" destOrd="0" presId="urn:microsoft.com/office/officeart/2005/8/layout/hierarchy3"/>
    <dgm:cxn modelId="{2B63A723-4AAF-4781-A605-2160F4BCC534}" type="presParOf" srcId="{734F1A31-17CD-429C-8495-FF9D6DD88353}" destId="{AD15BBB5-EE87-44BB-A4CA-E809141C1424}" srcOrd="0" destOrd="0" presId="urn:microsoft.com/office/officeart/2005/8/layout/hierarchy3"/>
    <dgm:cxn modelId="{F55C89D0-E14B-4969-A0A1-11E4305910FA}" type="presParOf" srcId="{734F1A31-17CD-429C-8495-FF9D6DD88353}" destId="{7A5D662A-F612-4DC5-BB4E-D21AF3E5D066}" srcOrd="1" destOrd="0" presId="urn:microsoft.com/office/officeart/2005/8/layout/hierarchy3"/>
    <dgm:cxn modelId="{F079CA40-D673-409D-8835-4C89F1CF3E33}" type="presParOf" srcId="{387231DF-3498-4F80-9C56-D3EF771C4CFE}" destId="{001DA889-BD93-4F8D-A234-3F6546288675}" srcOrd="1" destOrd="0" presId="urn:microsoft.com/office/officeart/2005/8/layout/hierarchy3"/>
    <dgm:cxn modelId="{449D5BDE-CFE2-4EA3-BC1E-5F8BB70F1D14}" type="presParOf" srcId="{001DA889-BD93-4F8D-A234-3F6546288675}" destId="{346D996F-3A1F-4A7A-B3A7-926C3D494FA4}" srcOrd="0" destOrd="0" presId="urn:microsoft.com/office/officeart/2005/8/layout/hierarchy3"/>
    <dgm:cxn modelId="{0250B6D4-0BA5-4C10-A904-30016FBD4D3B}" type="presParOf" srcId="{001DA889-BD93-4F8D-A234-3F6546288675}" destId="{77E42C5C-5F3F-4B36-877C-4596C3B5AEE8}" srcOrd="1" destOrd="0" presId="urn:microsoft.com/office/officeart/2005/8/layout/hierarchy3"/>
    <dgm:cxn modelId="{87B56E1B-4424-4F8B-8D31-D16BEE12BBEC}" type="presParOf" srcId="{33FBF2CF-89F9-4657-8C4A-DFA08D3F601E}" destId="{676A8BFA-752A-41BB-A579-2C181256DA0A}" srcOrd="1" destOrd="0" presId="urn:microsoft.com/office/officeart/2005/8/layout/hierarchy3"/>
    <dgm:cxn modelId="{21BCDF7B-BC73-4EBF-B21A-57C8DEC4590B}" type="presParOf" srcId="{676A8BFA-752A-41BB-A579-2C181256DA0A}" destId="{0C3A530A-FF72-4C50-9FDA-F3475F0874B7}" srcOrd="0" destOrd="0" presId="urn:microsoft.com/office/officeart/2005/8/layout/hierarchy3"/>
    <dgm:cxn modelId="{713B0A1E-27AA-4634-A335-2E6B815BA7AF}" type="presParOf" srcId="{0C3A530A-FF72-4C50-9FDA-F3475F0874B7}" destId="{8ED0AB43-342A-44E2-997B-4267B3106991}" srcOrd="0" destOrd="0" presId="urn:microsoft.com/office/officeart/2005/8/layout/hierarchy3"/>
    <dgm:cxn modelId="{54ED63EB-26AE-401A-A4B5-EF37125E2E40}" type="presParOf" srcId="{0C3A530A-FF72-4C50-9FDA-F3475F0874B7}" destId="{86BA903F-E367-4F64-86F7-E978F7BCC3E0}" srcOrd="1" destOrd="0" presId="urn:microsoft.com/office/officeart/2005/8/layout/hierarchy3"/>
    <dgm:cxn modelId="{0D53EC92-CED0-47A7-8B87-A909C17B6CC5}" type="presParOf" srcId="{676A8BFA-752A-41BB-A579-2C181256DA0A}" destId="{85C11505-D7D1-4E15-9924-89F9E83057A7}" srcOrd="1" destOrd="0" presId="urn:microsoft.com/office/officeart/2005/8/layout/hierarchy3"/>
    <dgm:cxn modelId="{AD17A9F5-56F2-4DBE-910F-FBDEE45E667C}" type="presParOf" srcId="{85C11505-D7D1-4E15-9924-89F9E83057A7}" destId="{A71D1E61-4791-4B00-A0B0-0635D7693DF7}" srcOrd="0" destOrd="0" presId="urn:microsoft.com/office/officeart/2005/8/layout/hierarchy3"/>
    <dgm:cxn modelId="{D3B43AE5-24E7-4951-B72C-96BBDBA27CF4}" type="presParOf" srcId="{85C11505-D7D1-4E15-9924-89F9E83057A7}" destId="{2A5063EA-B497-4CBE-868B-B703060DBFB1}" srcOrd="1" destOrd="0" presId="urn:microsoft.com/office/officeart/2005/8/layout/hierarchy3"/>
    <dgm:cxn modelId="{3CD35DE4-0F1B-4804-BD91-17324121575D}" type="presParOf" srcId="{33FBF2CF-89F9-4657-8C4A-DFA08D3F601E}" destId="{A53A021B-94DD-4520-82E2-BEB502F51857}" srcOrd="2" destOrd="0" presId="urn:microsoft.com/office/officeart/2005/8/layout/hierarchy3"/>
    <dgm:cxn modelId="{A4708923-7442-491A-AF56-7E2463A149F2}" type="presParOf" srcId="{A53A021B-94DD-4520-82E2-BEB502F51857}" destId="{5D5DE7EA-8B25-4D57-BBF3-4796250E4770}" srcOrd="0" destOrd="0" presId="urn:microsoft.com/office/officeart/2005/8/layout/hierarchy3"/>
    <dgm:cxn modelId="{66FEE8C1-F859-4F22-BF48-DDADE8CED0D0}" type="presParOf" srcId="{5D5DE7EA-8B25-4D57-BBF3-4796250E4770}" destId="{F784E333-B53B-4662-A65C-6EBFA0E07E1D}" srcOrd="0" destOrd="0" presId="urn:microsoft.com/office/officeart/2005/8/layout/hierarchy3"/>
    <dgm:cxn modelId="{A8499CD7-96FA-4511-9922-FF2C79C2A8FE}" type="presParOf" srcId="{5D5DE7EA-8B25-4D57-BBF3-4796250E4770}" destId="{51D99778-4653-4F4D-89FC-A2E21745CA61}" srcOrd="1" destOrd="0" presId="urn:microsoft.com/office/officeart/2005/8/layout/hierarchy3"/>
    <dgm:cxn modelId="{2DCF606F-FBE9-4957-8D1B-F06A7BD79F69}" type="presParOf" srcId="{A53A021B-94DD-4520-82E2-BEB502F51857}" destId="{FA11A830-69A9-45E2-BA82-64BF5B1B77B9}" srcOrd="1" destOrd="0" presId="urn:microsoft.com/office/officeart/2005/8/layout/hierarchy3"/>
    <dgm:cxn modelId="{B0D214C4-6632-4E98-961F-856E3B6265C9}" type="presParOf" srcId="{FA11A830-69A9-45E2-BA82-64BF5B1B77B9}" destId="{66A57D62-EFBC-4DAF-B326-13F8D4E087CF}" srcOrd="0" destOrd="0" presId="urn:microsoft.com/office/officeart/2005/8/layout/hierarchy3"/>
    <dgm:cxn modelId="{FB771732-06F5-4267-879F-BF6BEF28C02D}" type="presParOf" srcId="{FA11A830-69A9-45E2-BA82-64BF5B1B77B9}" destId="{803A3DE8-65EA-43A1-80A9-314BB05D2980}" srcOrd="1" destOrd="0" presId="urn:microsoft.com/office/officeart/2005/8/layout/hierarchy3"/>
    <dgm:cxn modelId="{96F80938-EF6E-4FB5-A2D1-66777891EF35}" type="presParOf" srcId="{33FBF2CF-89F9-4657-8C4A-DFA08D3F601E}" destId="{A48B4029-D51F-4F16-AB9B-0F9ECEB1AB58}" srcOrd="3" destOrd="0" presId="urn:microsoft.com/office/officeart/2005/8/layout/hierarchy3"/>
    <dgm:cxn modelId="{F1B1095C-CB23-4ACA-9ADB-23D2031E1360}" type="presParOf" srcId="{A48B4029-D51F-4F16-AB9B-0F9ECEB1AB58}" destId="{5D81D4AC-2FBD-4F55-877E-270297008BAE}" srcOrd="0" destOrd="0" presId="urn:microsoft.com/office/officeart/2005/8/layout/hierarchy3"/>
    <dgm:cxn modelId="{A3A1177D-CCAC-4EF3-9F0B-B1BFE67C26B9}" type="presParOf" srcId="{5D81D4AC-2FBD-4F55-877E-270297008BAE}" destId="{BAD3D46B-40DF-4F88-A34F-CA4B441240F7}" srcOrd="0" destOrd="0" presId="urn:microsoft.com/office/officeart/2005/8/layout/hierarchy3"/>
    <dgm:cxn modelId="{80B15D1F-0297-40C3-B47A-7D80D0D8E818}" type="presParOf" srcId="{5D81D4AC-2FBD-4F55-877E-270297008BAE}" destId="{CFE17970-BA69-40F2-B4EC-12BECFA368E7}" srcOrd="1" destOrd="0" presId="urn:microsoft.com/office/officeart/2005/8/layout/hierarchy3"/>
    <dgm:cxn modelId="{8A21AEED-8C0D-4356-A3EA-39DC2238A077}" type="presParOf" srcId="{A48B4029-D51F-4F16-AB9B-0F9ECEB1AB58}" destId="{C8155B5A-66F8-4C0E-9970-F7BB4A962AAC}" srcOrd="1" destOrd="0" presId="urn:microsoft.com/office/officeart/2005/8/layout/hierarchy3"/>
    <dgm:cxn modelId="{90095113-FDDA-46C7-82F2-6E27F9617D14}" type="presParOf" srcId="{C8155B5A-66F8-4C0E-9970-F7BB4A962AAC}" destId="{59733035-78E5-4E9D-89C5-0DBC137676F6}" srcOrd="0" destOrd="0" presId="urn:microsoft.com/office/officeart/2005/8/layout/hierarchy3"/>
    <dgm:cxn modelId="{5B051BCE-5E0D-4663-8B39-1571910D2A72}" type="presParOf" srcId="{C8155B5A-66F8-4C0E-9970-F7BB4A962AAC}" destId="{6F7C6277-D212-40C5-B7A9-ACA1E385062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BDE411-38EC-4419-9CCD-B8B09D8CC643}">
      <dsp:nvSpPr>
        <dsp:cNvPr id="0" name=""/>
        <dsp:cNvSpPr/>
      </dsp:nvSpPr>
      <dsp:spPr>
        <a:xfrm rot="16200000">
          <a:off x="-463160" y="465658"/>
          <a:ext cx="3382963" cy="2451645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1823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Calibri"/>
              <a:ea typeface="Calibri"/>
              <a:cs typeface="Calibri"/>
            </a:rPr>
            <a:t>Harshitha </a:t>
          </a:r>
          <a:r>
            <a:rPr lang="en-US" sz="1300" b="1" kern="1200" err="1">
              <a:latin typeface="Calibri"/>
              <a:ea typeface="Calibri"/>
              <a:cs typeface="Calibri"/>
            </a:rPr>
            <a:t>Gorjala</a:t>
          </a:r>
          <a:r>
            <a:rPr lang="en-US" sz="1300" b="1" kern="1200">
              <a:latin typeface="Calibri"/>
              <a:ea typeface="Calibri"/>
              <a:cs typeface="Calibri"/>
            </a:rPr>
            <a:t> Subramanyam – Data Analyst</a:t>
          </a:r>
        </a:p>
      </dsp:txBody>
      <dsp:txXfrm rot="5400000">
        <a:off x="2499" y="676592"/>
        <a:ext cx="2451645" cy="2029777"/>
      </dsp:txXfrm>
    </dsp:sp>
    <dsp:sp modelId="{A3A689F5-C1B1-44C8-A8D6-EC35BFFAE2E3}">
      <dsp:nvSpPr>
        <dsp:cNvPr id="0" name=""/>
        <dsp:cNvSpPr/>
      </dsp:nvSpPr>
      <dsp:spPr>
        <a:xfrm rot="16200000">
          <a:off x="2172358" y="465658"/>
          <a:ext cx="3382963" cy="2451645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1823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Ifra Naaz Mohammed</a:t>
          </a:r>
          <a:r>
            <a:rPr lang="en-US" sz="1300" b="1" kern="1200">
              <a:latin typeface="Grandview Display"/>
            </a:rPr>
            <a:t> – Data Researcher</a:t>
          </a:r>
        </a:p>
      </dsp:txBody>
      <dsp:txXfrm rot="5400000">
        <a:off x="2638017" y="676592"/>
        <a:ext cx="2451645" cy="2029777"/>
      </dsp:txXfrm>
    </dsp:sp>
    <dsp:sp modelId="{AE1D0579-7533-4A30-A934-F48DDCC60CA9}">
      <dsp:nvSpPr>
        <dsp:cNvPr id="0" name=""/>
        <dsp:cNvSpPr/>
      </dsp:nvSpPr>
      <dsp:spPr>
        <a:xfrm rot="16200000">
          <a:off x="4807878" y="465658"/>
          <a:ext cx="3382963" cy="2451645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1823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Venkata Naga Sai Priyanka Boddoju</a:t>
          </a:r>
          <a:r>
            <a:rPr lang="en-US" sz="1300" kern="1200">
              <a:latin typeface="Grandview Display"/>
            </a:rPr>
            <a:t> – Data Engineer</a:t>
          </a:r>
          <a:endParaRPr lang="en-US" sz="1300" kern="1200"/>
        </a:p>
      </dsp:txBody>
      <dsp:txXfrm rot="5400000">
        <a:off x="5273537" y="676592"/>
        <a:ext cx="2451645" cy="2029777"/>
      </dsp:txXfrm>
    </dsp:sp>
    <dsp:sp modelId="{846A94F2-DD15-4B22-A530-A936AEDBADD0}">
      <dsp:nvSpPr>
        <dsp:cNvPr id="0" name=""/>
        <dsp:cNvSpPr/>
      </dsp:nvSpPr>
      <dsp:spPr>
        <a:xfrm rot="16200000">
          <a:off x="7443397" y="465658"/>
          <a:ext cx="3382963" cy="2451645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0" rIns="81823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Grandview Display"/>
            </a:rPr>
            <a:t>Sai</a:t>
          </a:r>
          <a:r>
            <a:rPr lang="en-US" sz="1300" kern="1200"/>
            <a:t> Gowtham Reddy Gurrala</a:t>
          </a:r>
          <a:r>
            <a:rPr lang="en-US" sz="1300" kern="1200">
              <a:latin typeface="Grandview Display"/>
            </a:rPr>
            <a:t> – Cloud Architect</a:t>
          </a:r>
          <a:endParaRPr lang="en-US" sz="1300" kern="1200"/>
        </a:p>
      </dsp:txBody>
      <dsp:txXfrm rot="5400000">
        <a:off x="7909056" y="676592"/>
        <a:ext cx="2451645" cy="20297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A68CF-2D8F-4F20-A13E-DFC8825BDB10}">
      <dsp:nvSpPr>
        <dsp:cNvPr id="0" name=""/>
        <dsp:cNvSpPr/>
      </dsp:nvSpPr>
      <dsp:spPr>
        <a:xfrm>
          <a:off x="5070529" y="1270982"/>
          <a:ext cx="3665324" cy="581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243"/>
              </a:lnTo>
              <a:lnTo>
                <a:pt x="3665324" y="396243"/>
              </a:lnTo>
              <a:lnTo>
                <a:pt x="3665324" y="5814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3BE8AC-30E8-4391-850A-90AAD03F2A96}">
      <dsp:nvSpPr>
        <dsp:cNvPr id="0" name=""/>
        <dsp:cNvSpPr/>
      </dsp:nvSpPr>
      <dsp:spPr>
        <a:xfrm>
          <a:off x="5070529" y="1270982"/>
          <a:ext cx="1221774" cy="581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6243"/>
              </a:lnTo>
              <a:lnTo>
                <a:pt x="1221774" y="396243"/>
              </a:lnTo>
              <a:lnTo>
                <a:pt x="1221774" y="5814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874D62-C360-496D-8398-39B58CA9C1B6}">
      <dsp:nvSpPr>
        <dsp:cNvPr id="0" name=""/>
        <dsp:cNvSpPr/>
      </dsp:nvSpPr>
      <dsp:spPr>
        <a:xfrm>
          <a:off x="3848754" y="1270982"/>
          <a:ext cx="1221774" cy="581453"/>
        </a:xfrm>
        <a:custGeom>
          <a:avLst/>
          <a:gdLst/>
          <a:ahLst/>
          <a:cxnLst/>
          <a:rect l="0" t="0" r="0" b="0"/>
          <a:pathLst>
            <a:path>
              <a:moveTo>
                <a:pt x="1221774" y="0"/>
              </a:moveTo>
              <a:lnTo>
                <a:pt x="1221774" y="396243"/>
              </a:lnTo>
              <a:lnTo>
                <a:pt x="0" y="396243"/>
              </a:lnTo>
              <a:lnTo>
                <a:pt x="0" y="5814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70F4F-CC3C-4131-B7CF-A915CF3199FA}">
      <dsp:nvSpPr>
        <dsp:cNvPr id="0" name=""/>
        <dsp:cNvSpPr/>
      </dsp:nvSpPr>
      <dsp:spPr>
        <a:xfrm>
          <a:off x="1405205" y="1270982"/>
          <a:ext cx="3665324" cy="581453"/>
        </a:xfrm>
        <a:custGeom>
          <a:avLst/>
          <a:gdLst/>
          <a:ahLst/>
          <a:cxnLst/>
          <a:rect l="0" t="0" r="0" b="0"/>
          <a:pathLst>
            <a:path>
              <a:moveTo>
                <a:pt x="3665324" y="0"/>
              </a:moveTo>
              <a:lnTo>
                <a:pt x="3665324" y="396243"/>
              </a:lnTo>
              <a:lnTo>
                <a:pt x="0" y="396243"/>
              </a:lnTo>
              <a:lnTo>
                <a:pt x="0" y="5814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0207D2-94A2-46B5-BEC0-E6226EEB1097}">
      <dsp:nvSpPr>
        <dsp:cNvPr id="0" name=""/>
        <dsp:cNvSpPr/>
      </dsp:nvSpPr>
      <dsp:spPr>
        <a:xfrm>
          <a:off x="1627346" y="1447"/>
          <a:ext cx="1999267" cy="12695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E272E-6D25-4F54-9E1E-C2396D9A53E5}">
      <dsp:nvSpPr>
        <dsp:cNvPr id="0" name=""/>
        <dsp:cNvSpPr/>
      </dsp:nvSpPr>
      <dsp:spPr>
        <a:xfrm>
          <a:off x="1849487" y="212481"/>
          <a:ext cx="1999267" cy="1269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Objective: Gain insights into COVID-19 trends, patterns, and key factors influencing the spread and impact of the virus.</a:t>
          </a:r>
          <a:endParaRPr lang="en-US" sz="1200" kern="1200"/>
        </a:p>
      </dsp:txBody>
      <dsp:txXfrm>
        <a:off x="1886670" y="249664"/>
        <a:ext cx="1924901" cy="1195169"/>
      </dsp:txXfrm>
    </dsp:sp>
    <dsp:sp modelId="{59806677-4D52-4478-9E60-0924D49EC50D}">
      <dsp:nvSpPr>
        <dsp:cNvPr id="0" name=""/>
        <dsp:cNvSpPr/>
      </dsp:nvSpPr>
      <dsp:spPr>
        <a:xfrm>
          <a:off x="4070895" y="1447"/>
          <a:ext cx="1999267" cy="12695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7DF09-9D61-4D74-AC09-E1C589596C01}">
      <dsp:nvSpPr>
        <dsp:cNvPr id="0" name=""/>
        <dsp:cNvSpPr/>
      </dsp:nvSpPr>
      <dsp:spPr>
        <a:xfrm>
          <a:off x="4293036" y="212481"/>
          <a:ext cx="1999267" cy="1269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Activities:</a:t>
          </a:r>
          <a:endParaRPr lang="en-US" sz="1200" kern="1200"/>
        </a:p>
      </dsp:txBody>
      <dsp:txXfrm>
        <a:off x="4330219" y="249664"/>
        <a:ext cx="1924901" cy="1195169"/>
      </dsp:txXfrm>
    </dsp:sp>
    <dsp:sp modelId="{FE33D690-2874-42A5-B899-316B1133094D}">
      <dsp:nvSpPr>
        <dsp:cNvPr id="0" name=""/>
        <dsp:cNvSpPr/>
      </dsp:nvSpPr>
      <dsp:spPr>
        <a:xfrm>
          <a:off x="405571" y="1852435"/>
          <a:ext cx="1999267" cy="12695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76576-8536-4D99-908F-415F413ECCAC}">
      <dsp:nvSpPr>
        <dsp:cNvPr id="0" name=""/>
        <dsp:cNvSpPr/>
      </dsp:nvSpPr>
      <dsp:spPr>
        <a:xfrm>
          <a:off x="627712" y="2063469"/>
          <a:ext cx="1999267" cy="1269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Define the project objectives, such as understanding infection rates, mortality rates, and demographic factors.</a:t>
          </a:r>
          <a:endParaRPr lang="en-US" sz="1200" kern="1200"/>
        </a:p>
      </dsp:txBody>
      <dsp:txXfrm>
        <a:off x="664895" y="2100652"/>
        <a:ext cx="1924901" cy="1195169"/>
      </dsp:txXfrm>
    </dsp:sp>
    <dsp:sp modelId="{E563CA37-ECA8-4C4B-82EE-38C28519B59F}">
      <dsp:nvSpPr>
        <dsp:cNvPr id="0" name=""/>
        <dsp:cNvSpPr/>
      </dsp:nvSpPr>
      <dsp:spPr>
        <a:xfrm>
          <a:off x="2849120" y="1852435"/>
          <a:ext cx="1999267" cy="12695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09558C-E65B-47D1-BA80-1B53FA01A618}">
      <dsp:nvSpPr>
        <dsp:cNvPr id="0" name=""/>
        <dsp:cNvSpPr/>
      </dsp:nvSpPr>
      <dsp:spPr>
        <a:xfrm>
          <a:off x="3071261" y="2063469"/>
          <a:ext cx="1999267" cy="1269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Identify stakeholders, including public health officials, policymakers, healthcare professionals, and researchers.</a:t>
          </a:r>
          <a:endParaRPr lang="en-US" sz="1200" kern="1200"/>
        </a:p>
      </dsp:txBody>
      <dsp:txXfrm>
        <a:off x="3108444" y="2100652"/>
        <a:ext cx="1924901" cy="1195169"/>
      </dsp:txXfrm>
    </dsp:sp>
    <dsp:sp modelId="{9E5D741E-AC60-4CB8-9B31-623A7EA2310C}">
      <dsp:nvSpPr>
        <dsp:cNvPr id="0" name=""/>
        <dsp:cNvSpPr/>
      </dsp:nvSpPr>
      <dsp:spPr>
        <a:xfrm>
          <a:off x="5292670" y="1852435"/>
          <a:ext cx="1999267" cy="12695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4EE50B-E05F-4A75-9050-FB92BFEC6139}">
      <dsp:nvSpPr>
        <dsp:cNvPr id="0" name=""/>
        <dsp:cNvSpPr/>
      </dsp:nvSpPr>
      <dsp:spPr>
        <a:xfrm>
          <a:off x="5514811" y="2063469"/>
          <a:ext cx="1999267" cy="1269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Formulate a data mining problem statement focused on analyzing COVID-19 data to support decision-making and interventions.</a:t>
          </a:r>
          <a:endParaRPr lang="en-US" sz="1200" kern="1200"/>
        </a:p>
      </dsp:txBody>
      <dsp:txXfrm>
        <a:off x="5551994" y="2100652"/>
        <a:ext cx="1924901" cy="1195169"/>
      </dsp:txXfrm>
    </dsp:sp>
    <dsp:sp modelId="{F4B6CC05-F707-4021-ABD9-78E093D8A570}">
      <dsp:nvSpPr>
        <dsp:cNvPr id="0" name=""/>
        <dsp:cNvSpPr/>
      </dsp:nvSpPr>
      <dsp:spPr>
        <a:xfrm>
          <a:off x="7736219" y="1852435"/>
          <a:ext cx="1999267" cy="12695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8CA0F9-2260-444F-B052-CC6D7821358A}">
      <dsp:nvSpPr>
        <dsp:cNvPr id="0" name=""/>
        <dsp:cNvSpPr/>
      </dsp:nvSpPr>
      <dsp:spPr>
        <a:xfrm>
          <a:off x="7958360" y="2063469"/>
          <a:ext cx="1999267" cy="12695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Assess the business impact of potential insights and recommendations derived from the data analysis.</a:t>
          </a:r>
          <a:endParaRPr lang="en-US" sz="1200" kern="1200"/>
        </a:p>
      </dsp:txBody>
      <dsp:txXfrm>
        <a:off x="7995543" y="2100652"/>
        <a:ext cx="1924901" cy="11951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0BF47-7225-47AC-A967-F49154C83F36}">
      <dsp:nvSpPr>
        <dsp:cNvPr id="0" name=""/>
        <dsp:cNvSpPr/>
      </dsp:nvSpPr>
      <dsp:spPr>
        <a:xfrm>
          <a:off x="0" y="884029"/>
          <a:ext cx="103632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C9285-3115-4E3A-89D5-84B96163CC15}">
      <dsp:nvSpPr>
        <dsp:cNvPr id="0" name=""/>
        <dsp:cNvSpPr/>
      </dsp:nvSpPr>
      <dsp:spPr>
        <a:xfrm>
          <a:off x="518160" y="706909"/>
          <a:ext cx="7254240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193" tIns="0" rIns="27419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Objective: Prepare the COVID-19 data for modeling by cleaning, integrating, and transforming it.</a:t>
          </a:r>
          <a:endParaRPr lang="en-US" sz="1200" kern="1200"/>
        </a:p>
      </dsp:txBody>
      <dsp:txXfrm>
        <a:off x="535453" y="724202"/>
        <a:ext cx="7219654" cy="319654"/>
      </dsp:txXfrm>
    </dsp:sp>
    <dsp:sp modelId="{51754C8F-63CE-45DD-BBFD-584202848A07}">
      <dsp:nvSpPr>
        <dsp:cNvPr id="0" name=""/>
        <dsp:cNvSpPr/>
      </dsp:nvSpPr>
      <dsp:spPr>
        <a:xfrm>
          <a:off x="0" y="1428348"/>
          <a:ext cx="10363200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4299" tIns="249936" rIns="804299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Select relevant COVID-19 data variables, including infection rates, mortality rates, demographic characteristics, and health-related factors.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Clean the COVID-19 data by handling missing values, outliers, and discrepancies.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Integrate COVID-19 data from multiple sources to create a unified dataset.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Transform the COVID-19 data by encoding categorical variables, scaling features, and creating new variables for analysis.</a:t>
          </a:r>
          <a:endParaRPr lang="en-US" sz="1200" kern="1200"/>
        </a:p>
      </dsp:txBody>
      <dsp:txXfrm>
        <a:off x="0" y="1428348"/>
        <a:ext cx="10363200" cy="1247400"/>
      </dsp:txXfrm>
    </dsp:sp>
    <dsp:sp modelId="{406D42E8-A4C5-4F61-BDCE-566BCC338FF1}">
      <dsp:nvSpPr>
        <dsp:cNvPr id="0" name=""/>
        <dsp:cNvSpPr/>
      </dsp:nvSpPr>
      <dsp:spPr>
        <a:xfrm>
          <a:off x="518160" y="1251229"/>
          <a:ext cx="7254240" cy="354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193" tIns="0" rIns="27419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Activities:</a:t>
          </a:r>
          <a:endParaRPr lang="en-US" sz="1200" kern="1200"/>
        </a:p>
      </dsp:txBody>
      <dsp:txXfrm>
        <a:off x="535453" y="1268522"/>
        <a:ext cx="7219654" cy="3196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5A8B5-808D-4448-B162-6E38690F753F}">
      <dsp:nvSpPr>
        <dsp:cNvPr id="0" name=""/>
        <dsp:cNvSpPr/>
      </dsp:nvSpPr>
      <dsp:spPr>
        <a:xfrm>
          <a:off x="1107" y="1539419"/>
          <a:ext cx="2274540" cy="909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400" kern="1200">
              <a:latin typeface="Grandview Display"/>
            </a:rPr>
            <a:t>Activities:</a:t>
          </a:r>
          <a:endParaRPr lang="en-US" sz="2400" kern="1200"/>
        </a:p>
      </dsp:txBody>
      <dsp:txXfrm>
        <a:off x="456015" y="1539419"/>
        <a:ext cx="1364724" cy="909816"/>
      </dsp:txXfrm>
    </dsp:sp>
    <dsp:sp modelId="{0DE624F4-DF1D-4C7B-A5D3-9471D723ACDE}">
      <dsp:nvSpPr>
        <dsp:cNvPr id="0" name=""/>
        <dsp:cNvSpPr/>
      </dsp:nvSpPr>
      <dsp:spPr>
        <a:xfrm>
          <a:off x="1979957" y="1616753"/>
          <a:ext cx="1887868" cy="755147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/>
            <a:t>Select appropriate </a:t>
          </a:r>
          <a:r>
            <a:rPr lang="en-GB" sz="800" kern="1200" err="1"/>
            <a:t>modeling</a:t>
          </a:r>
          <a:r>
            <a:rPr lang="en-GB" sz="800" kern="1200"/>
            <a:t> techniques, such as regression analysis, time series forecasting, or machine learning algorithms.</a:t>
          </a:r>
          <a:endParaRPr lang="en-US" sz="800" kern="1200"/>
        </a:p>
      </dsp:txBody>
      <dsp:txXfrm>
        <a:off x="2357531" y="1616753"/>
        <a:ext cx="1132721" cy="755147"/>
      </dsp:txXfrm>
    </dsp:sp>
    <dsp:sp modelId="{34BA6630-D7E7-4F85-A056-7809364BD068}">
      <dsp:nvSpPr>
        <dsp:cNvPr id="0" name=""/>
        <dsp:cNvSpPr/>
      </dsp:nvSpPr>
      <dsp:spPr>
        <a:xfrm>
          <a:off x="3603523" y="1616753"/>
          <a:ext cx="1887868" cy="755147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/>
            <a:t>Split the COVID-19 data into training and testing sets to train and evaluate the models.</a:t>
          </a:r>
          <a:endParaRPr lang="en-US" sz="800" kern="1200"/>
        </a:p>
      </dsp:txBody>
      <dsp:txXfrm>
        <a:off x="3981097" y="1616753"/>
        <a:ext cx="1132721" cy="755147"/>
      </dsp:txXfrm>
    </dsp:sp>
    <dsp:sp modelId="{82920EFB-7201-4C02-ABC3-F5F3B3F9AE4C}">
      <dsp:nvSpPr>
        <dsp:cNvPr id="0" name=""/>
        <dsp:cNvSpPr/>
      </dsp:nvSpPr>
      <dsp:spPr>
        <a:xfrm>
          <a:off x="5227090" y="1616753"/>
          <a:ext cx="1887868" cy="755147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/>
            <a:t>Train the models on the training data to predict COVID-19 outcomes, such as infection rates or mortality rates.</a:t>
          </a:r>
          <a:endParaRPr lang="en-US" sz="800" kern="1200"/>
        </a:p>
      </dsp:txBody>
      <dsp:txXfrm>
        <a:off x="5604664" y="1616753"/>
        <a:ext cx="1132721" cy="755147"/>
      </dsp:txXfrm>
    </dsp:sp>
    <dsp:sp modelId="{A86FD755-E0FA-4FF1-A86A-A17F2AB2D8A4}">
      <dsp:nvSpPr>
        <dsp:cNvPr id="0" name=""/>
        <dsp:cNvSpPr/>
      </dsp:nvSpPr>
      <dsp:spPr>
        <a:xfrm>
          <a:off x="6850657" y="1616753"/>
          <a:ext cx="1887868" cy="755147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/>
            <a:t>Evaluate model performance using metrics such as accuracy, precision, recall, and F1-score.</a:t>
          </a:r>
          <a:endParaRPr lang="en-US" sz="800" kern="1200"/>
        </a:p>
      </dsp:txBody>
      <dsp:txXfrm>
        <a:off x="7228231" y="1616753"/>
        <a:ext cx="1132721" cy="755147"/>
      </dsp:txXfrm>
    </dsp:sp>
    <dsp:sp modelId="{821AB05B-1DE9-404B-8F6D-67BB600C1238}">
      <dsp:nvSpPr>
        <dsp:cNvPr id="0" name=""/>
        <dsp:cNvSpPr/>
      </dsp:nvSpPr>
      <dsp:spPr>
        <a:xfrm>
          <a:off x="8474224" y="1616753"/>
          <a:ext cx="1887868" cy="755147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/>
            <a:t>Tune model parameters to optimize performance and generalize well to unseen COVID-19 data.</a:t>
          </a:r>
          <a:endParaRPr lang="en-US" sz="800" kern="1200"/>
        </a:p>
      </dsp:txBody>
      <dsp:txXfrm>
        <a:off x="8851798" y="1616753"/>
        <a:ext cx="1132721" cy="7551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FA71E1-A268-4297-B218-6D27FB031B11}">
      <dsp:nvSpPr>
        <dsp:cNvPr id="0" name=""/>
        <dsp:cNvSpPr/>
      </dsp:nvSpPr>
      <dsp:spPr>
        <a:xfrm>
          <a:off x="1265" y="211385"/>
          <a:ext cx="4933652" cy="29601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>
              <a:latin typeface="Grandview Display"/>
            </a:rPr>
            <a:t>Assess</a:t>
          </a:r>
          <a:r>
            <a:rPr lang="en-GB" sz="2100" kern="1200"/>
            <a:t> the performance of the models and validate their effectiveness in predicting COVID-19 outcomes.</a:t>
          </a:r>
          <a:endParaRPr lang="en-US" sz="2100" kern="1200"/>
        </a:p>
      </dsp:txBody>
      <dsp:txXfrm>
        <a:off x="1265" y="211385"/>
        <a:ext cx="4933652" cy="2960191"/>
      </dsp:txXfrm>
    </dsp:sp>
    <dsp:sp modelId="{D821A0BE-1605-4981-B05E-3157587490C3}">
      <dsp:nvSpPr>
        <dsp:cNvPr id="0" name=""/>
        <dsp:cNvSpPr/>
      </dsp:nvSpPr>
      <dsp:spPr>
        <a:xfrm>
          <a:off x="5428282" y="211385"/>
          <a:ext cx="4933652" cy="29601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Evaluate the models on the testing data to measure their predictive performance.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Compare the performance of different models to identify the most effective ones.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Validate the models using techniques such as cross-validation or holdout validation to ensure robustness.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Interpret the results of the model evaluations and draw conclusions about the effectiveness of the models in predicting COVID-19 outcomes.</a:t>
          </a:r>
          <a:endParaRPr lang="en-US" sz="1600" kern="1200"/>
        </a:p>
      </dsp:txBody>
      <dsp:txXfrm>
        <a:off x="5428282" y="211385"/>
        <a:ext cx="4933652" cy="29601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15BBB5-EE87-44BB-A4CA-E809141C1424}">
      <dsp:nvSpPr>
        <dsp:cNvPr id="0" name=""/>
        <dsp:cNvSpPr/>
      </dsp:nvSpPr>
      <dsp:spPr>
        <a:xfrm>
          <a:off x="1897" y="440454"/>
          <a:ext cx="2180927" cy="10904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Plan</a:t>
          </a:r>
        </a:p>
      </dsp:txBody>
      <dsp:txXfrm>
        <a:off x="33836" y="472393"/>
        <a:ext cx="2117049" cy="1026585"/>
      </dsp:txXfrm>
    </dsp:sp>
    <dsp:sp modelId="{346D996F-3A1F-4A7A-B3A7-926C3D494FA4}">
      <dsp:nvSpPr>
        <dsp:cNvPr id="0" name=""/>
        <dsp:cNvSpPr/>
      </dsp:nvSpPr>
      <dsp:spPr>
        <a:xfrm>
          <a:off x="219990" y="1530918"/>
          <a:ext cx="218092" cy="8178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7847"/>
              </a:lnTo>
              <a:lnTo>
                <a:pt x="218092" y="81784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E42C5C-5F3F-4B36-877C-4596C3B5AEE8}">
      <dsp:nvSpPr>
        <dsp:cNvPr id="0" name=""/>
        <dsp:cNvSpPr/>
      </dsp:nvSpPr>
      <dsp:spPr>
        <a:xfrm>
          <a:off x="438083" y="1803533"/>
          <a:ext cx="1744741" cy="10904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Plan the deployment strategy for integrating the models into public health systems, policymaking processes, or healthcare operations.</a:t>
          </a:r>
        </a:p>
      </dsp:txBody>
      <dsp:txXfrm>
        <a:off x="470022" y="1835472"/>
        <a:ext cx="1680863" cy="1026585"/>
      </dsp:txXfrm>
    </dsp:sp>
    <dsp:sp modelId="{8ED0AB43-342A-44E2-997B-4267B3106991}">
      <dsp:nvSpPr>
        <dsp:cNvPr id="0" name=""/>
        <dsp:cNvSpPr/>
      </dsp:nvSpPr>
      <dsp:spPr>
        <a:xfrm>
          <a:off x="2728056" y="440454"/>
          <a:ext cx="2180927" cy="10904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Implement</a:t>
          </a:r>
        </a:p>
      </dsp:txBody>
      <dsp:txXfrm>
        <a:off x="2759995" y="472393"/>
        <a:ext cx="2117049" cy="1026585"/>
      </dsp:txXfrm>
    </dsp:sp>
    <dsp:sp modelId="{A71D1E61-4791-4B00-A0B0-0635D7693DF7}">
      <dsp:nvSpPr>
        <dsp:cNvPr id="0" name=""/>
        <dsp:cNvSpPr/>
      </dsp:nvSpPr>
      <dsp:spPr>
        <a:xfrm>
          <a:off x="2946149" y="1530918"/>
          <a:ext cx="218092" cy="8178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7847"/>
              </a:lnTo>
              <a:lnTo>
                <a:pt x="218092" y="81784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5063EA-B497-4CBE-868B-B703060DBFB1}">
      <dsp:nvSpPr>
        <dsp:cNvPr id="0" name=""/>
        <dsp:cNvSpPr/>
      </dsp:nvSpPr>
      <dsp:spPr>
        <a:xfrm>
          <a:off x="3164242" y="1803533"/>
          <a:ext cx="1744741" cy="10904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Implement the models into production systems to provide decision support or automation for COVID-19 response efforts.</a:t>
          </a:r>
        </a:p>
      </dsp:txBody>
      <dsp:txXfrm>
        <a:off x="3196181" y="1835472"/>
        <a:ext cx="1680863" cy="1026585"/>
      </dsp:txXfrm>
    </dsp:sp>
    <dsp:sp modelId="{F784E333-B53B-4662-A65C-6EBFA0E07E1D}">
      <dsp:nvSpPr>
        <dsp:cNvPr id="0" name=""/>
        <dsp:cNvSpPr/>
      </dsp:nvSpPr>
      <dsp:spPr>
        <a:xfrm>
          <a:off x="5454215" y="440454"/>
          <a:ext cx="2180927" cy="109046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Monitor</a:t>
          </a:r>
        </a:p>
      </dsp:txBody>
      <dsp:txXfrm>
        <a:off x="5486154" y="472393"/>
        <a:ext cx="2117049" cy="1026585"/>
      </dsp:txXfrm>
    </dsp:sp>
    <dsp:sp modelId="{66A57D62-EFBC-4DAF-B326-13F8D4E087CF}">
      <dsp:nvSpPr>
        <dsp:cNvPr id="0" name=""/>
        <dsp:cNvSpPr/>
      </dsp:nvSpPr>
      <dsp:spPr>
        <a:xfrm>
          <a:off x="5672308" y="1530918"/>
          <a:ext cx="218092" cy="8178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7847"/>
              </a:lnTo>
              <a:lnTo>
                <a:pt x="218092" y="81784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3A3DE8-65EA-43A1-80A9-314BB05D2980}">
      <dsp:nvSpPr>
        <dsp:cNvPr id="0" name=""/>
        <dsp:cNvSpPr/>
      </dsp:nvSpPr>
      <dsp:spPr>
        <a:xfrm>
          <a:off x="5890401" y="1803533"/>
          <a:ext cx="1744741" cy="10904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Monitor the performance of the models in real-world settings and make adjustments as needed.</a:t>
          </a:r>
        </a:p>
      </dsp:txBody>
      <dsp:txXfrm>
        <a:off x="5922340" y="1835472"/>
        <a:ext cx="1680863" cy="1026585"/>
      </dsp:txXfrm>
    </dsp:sp>
    <dsp:sp modelId="{BAD3D46B-40DF-4F88-A34F-CA4B441240F7}">
      <dsp:nvSpPr>
        <dsp:cNvPr id="0" name=""/>
        <dsp:cNvSpPr/>
      </dsp:nvSpPr>
      <dsp:spPr>
        <a:xfrm>
          <a:off x="8180375" y="440454"/>
          <a:ext cx="2180927" cy="10904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Integrate</a:t>
          </a:r>
        </a:p>
      </dsp:txBody>
      <dsp:txXfrm>
        <a:off x="8212314" y="472393"/>
        <a:ext cx="2117049" cy="1026585"/>
      </dsp:txXfrm>
    </dsp:sp>
    <dsp:sp modelId="{59733035-78E5-4E9D-89C5-0DBC137676F6}">
      <dsp:nvSpPr>
        <dsp:cNvPr id="0" name=""/>
        <dsp:cNvSpPr/>
      </dsp:nvSpPr>
      <dsp:spPr>
        <a:xfrm>
          <a:off x="8398467" y="1530918"/>
          <a:ext cx="218092" cy="8178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7847"/>
              </a:lnTo>
              <a:lnTo>
                <a:pt x="218092" y="81784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C6277-D212-40C5-B7A9-ACA1E385062C}">
      <dsp:nvSpPr>
        <dsp:cNvPr id="0" name=""/>
        <dsp:cNvSpPr/>
      </dsp:nvSpPr>
      <dsp:spPr>
        <a:xfrm>
          <a:off x="8616560" y="1803533"/>
          <a:ext cx="1744741" cy="10904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Integrate the models into business operations to inform evidence-based decisions and interventions aimed at controlling the spread of COVID-19.</a:t>
          </a:r>
        </a:p>
      </dsp:txBody>
      <dsp:txXfrm>
        <a:off x="8648499" y="1835472"/>
        <a:ext cx="1680863" cy="10265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68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53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59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7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8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4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79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2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22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29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97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13" descr="Stock Market Bar Graph">
            <a:extLst>
              <a:ext uri="{FF2B5EF4-FFF2-40B4-BE49-F238E27FC236}">
                <a16:creationId xmlns:a16="http://schemas.microsoft.com/office/drawing/2014/main" id="{337B1826-E1AB-FA63-4708-DEFAA1650D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" r="6250" b="6250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798" y="1371600"/>
            <a:ext cx="4916477" cy="2933952"/>
          </a:xfrm>
        </p:spPr>
        <p:txBody>
          <a:bodyPr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GB">
                <a:solidFill>
                  <a:srgbClr val="FFFFFF"/>
                </a:solidFill>
                <a:ea typeface="+mj-lt"/>
                <a:cs typeface="+mj-lt"/>
              </a:rPr>
              <a:t>"Streamlining COVID-19 Data Analysis: AWS-Powered Scalable Insights"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799" y="4584879"/>
            <a:ext cx="4916477" cy="1287887"/>
          </a:xfrm>
        </p:spPr>
        <p:txBody>
          <a:bodyPr anchor="b">
            <a:normAutofit/>
          </a:bodyPr>
          <a:lstStyle/>
          <a:p>
            <a:pPr algn="r"/>
            <a:endParaRPr lang="en-GB">
              <a:solidFill>
                <a:srgbClr val="FFFFFF"/>
              </a:solidFill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4EB70-F863-93F5-3220-4A53CE9D2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70750"/>
            <a:ext cx="10409208" cy="1387934"/>
          </a:xfrm>
        </p:spPr>
        <p:txBody>
          <a:bodyPr anchor="b">
            <a:normAutofit/>
          </a:bodyPr>
          <a:lstStyle/>
          <a:p>
            <a:r>
              <a:rPr lang="en-GB"/>
              <a:t>MODELING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C9FBCAD9-8EFA-A13A-BA66-9C82C42A94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7932232"/>
              </p:ext>
            </p:extLst>
          </p:nvPr>
        </p:nvGraphicFramePr>
        <p:xfrm>
          <a:off x="914400" y="2305050"/>
          <a:ext cx="10363200" cy="3988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23" name="TextBox 422">
            <a:extLst>
              <a:ext uri="{FF2B5EF4-FFF2-40B4-BE49-F238E27FC236}">
                <a16:creationId xmlns:a16="http://schemas.microsoft.com/office/drawing/2014/main" id="{4C433288-2D62-ADF0-B7E5-54FFA7014AD5}"/>
              </a:ext>
            </a:extLst>
          </p:cNvPr>
          <p:cNvSpPr txBox="1"/>
          <p:nvPr/>
        </p:nvSpPr>
        <p:spPr>
          <a:xfrm>
            <a:off x="987994" y="2789275"/>
            <a:ext cx="658545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latin typeface="Calibri"/>
                <a:ea typeface="Calibri"/>
                <a:cs typeface="Calibri"/>
              </a:rPr>
              <a:t>Build and evaluate predictive models using the prepared COVID-19 data.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284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33ECD-457D-3822-050F-07E101E39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</p:spPr>
        <p:txBody>
          <a:bodyPr>
            <a:normAutofit/>
          </a:bodyPr>
          <a:lstStyle/>
          <a:p>
            <a:r>
              <a:rPr lang="en-GB"/>
              <a:t>EVALUATION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CD0020-9C98-7389-FAE1-EEE5232E05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9109173"/>
              </p:ext>
            </p:extLst>
          </p:nvPr>
        </p:nvGraphicFramePr>
        <p:xfrm>
          <a:off x="914400" y="2559050"/>
          <a:ext cx="10363200" cy="3382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9468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F4720-A23A-99A7-FAFC-18B431F7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11" y="1249326"/>
            <a:ext cx="9669008" cy="1139911"/>
          </a:xfrm>
        </p:spPr>
        <p:txBody>
          <a:bodyPr>
            <a:normAutofit/>
          </a:bodyPr>
          <a:lstStyle/>
          <a:p>
            <a:pPr algn="r"/>
            <a:r>
              <a:rPr lang="en-GB"/>
              <a:t>DEPLOYMENT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3AD75E-1A77-4E2E-BFE0-452AC5193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79149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FC96B7D0-DF4E-F9F5-CDF8-8D8ABCD64E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1413829"/>
              </p:ext>
            </p:extLst>
          </p:nvPr>
        </p:nvGraphicFramePr>
        <p:xfrm>
          <a:off x="914400" y="2607562"/>
          <a:ext cx="10363200" cy="3334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4216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677FEA-AD55-89CE-4B98-B7F3F04A5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2" y="3108960"/>
            <a:ext cx="3798275" cy="2682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999722E1-0440-CBAF-15F9-BC28B0E4C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7952" y="921438"/>
            <a:ext cx="5208032" cy="520803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3D9990-956B-4AC8-93BB-32078816E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167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D8883-FDD5-13D1-80D5-2538C1A63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70750"/>
            <a:ext cx="10409208" cy="13879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MEET OUR TEAM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TextBox 5">
            <a:extLst>
              <a:ext uri="{FF2B5EF4-FFF2-40B4-BE49-F238E27FC236}">
                <a16:creationId xmlns:a16="http://schemas.microsoft.com/office/drawing/2014/main" id="{98F3AE22-4D2B-25E3-10AF-1960ECC2A6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2919523"/>
              </p:ext>
            </p:extLst>
          </p:nvPr>
        </p:nvGraphicFramePr>
        <p:xfrm>
          <a:off x="934720" y="2660650"/>
          <a:ext cx="10363200" cy="3382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6721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3690D-FABD-8373-BE1E-D2E05C4B5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4533900" cy="1561379"/>
          </a:xfrm>
        </p:spPr>
        <p:txBody>
          <a:bodyPr anchor="t">
            <a:normAutofit/>
          </a:bodyPr>
          <a:lstStyle/>
          <a:p>
            <a:r>
              <a:rPr lang="en-GB"/>
              <a:t>BUSINESS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0B3B8-F698-728A-EA9E-480BCCC5A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1439141"/>
            <a:ext cx="4795405" cy="435205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Provide actionable insights from COVID-19 data to guide decision-making. Utilize AWS infrastructure for scalable and reliable data processing. Support public health efforts with timely and accurate analysis.</a:t>
            </a:r>
            <a:endParaRPr lang="en-GB"/>
          </a:p>
        </p:txBody>
      </p:sp>
      <p:pic>
        <p:nvPicPr>
          <p:cNvPr id="23" name="Graphic 22" descr="Cloud Computing">
            <a:extLst>
              <a:ext uri="{FF2B5EF4-FFF2-40B4-BE49-F238E27FC236}">
                <a16:creationId xmlns:a16="http://schemas.microsoft.com/office/drawing/2014/main" id="{BE0CBEF5-1C5B-EFCB-3D03-90D4E5AA7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6620" y="3209026"/>
            <a:ext cx="2745660" cy="274566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0BBF191-9CC8-4313-B1CA-8DF1A53AE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122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8EE42F0-2470-417A-8666-6E3266FE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8105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3D pattern of ring shapes connected by lines">
            <a:extLst>
              <a:ext uri="{FF2B5EF4-FFF2-40B4-BE49-F238E27FC236}">
                <a16:creationId xmlns:a16="http://schemas.microsoft.com/office/drawing/2014/main" id="{362235A0-E624-1704-9DFF-F3207DE37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563" r="35394" b="-2"/>
          <a:stretch/>
        </p:blipFill>
        <p:spPr>
          <a:xfrm>
            <a:off x="2553" y="10"/>
            <a:ext cx="780794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4D2BE0-B5CA-0A19-CBEF-874C3E4A5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5181600" cy="4111315"/>
          </a:xfrm>
        </p:spPr>
        <p:txBody>
          <a:bodyPr anchor="b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FECF9-EED9-2CDE-0635-820739E05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5360" y="1001864"/>
            <a:ext cx="2757913" cy="493996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This project aims to build a scalable data pipeline on AWS, utilizing services like S3, Glue, and Lambda. By streamlining data processing, particularly for COVID-19 analysis, it seeks to enhance efficiency and facilitate informed decision-making.</a:t>
            </a:r>
            <a:endParaRPr lang="en-US">
              <a:ea typeface="+mn-lt"/>
              <a:cs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B808FA7-8D8C-4B9F-8206-75CF61031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2869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919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F00BA0-C46C-AE16-91B9-FA0E9DA1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</p:spPr>
        <p:txBody>
          <a:bodyPr>
            <a:normAutofit/>
          </a:bodyPr>
          <a:lstStyle/>
          <a:p>
            <a:r>
              <a:rPr lang="en-GB"/>
              <a:t>PLANNED WORKFLOW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C63F90-0ABF-890A-A8BD-B5E0106849F2}"/>
              </a:ext>
            </a:extLst>
          </p:cNvPr>
          <p:cNvSpPr txBox="1"/>
          <p:nvPr/>
        </p:nvSpPr>
        <p:spPr>
          <a:xfrm>
            <a:off x="2194139" y="2635990"/>
            <a:ext cx="1650223" cy="3028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en-GB" sz="13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Ingestion</a:t>
            </a:r>
            <a:endParaRPr lang="en-GB"/>
          </a:p>
        </p:txBody>
      </p:sp>
      <p:pic>
        <p:nvPicPr>
          <p:cNvPr id="8" name="Picture 7" descr="How to download an entire S3 bucket recursively | Sandro Cirulli">
            <a:extLst>
              <a:ext uri="{FF2B5EF4-FFF2-40B4-BE49-F238E27FC236}">
                <a16:creationId xmlns:a16="http://schemas.microsoft.com/office/drawing/2014/main" id="{1CD6E136-E2F2-B4B4-581A-8B6B5B897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65" y="3034631"/>
            <a:ext cx="725151" cy="7335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5E5E3E-F0B6-96E1-DD25-272B8B0C8963}"/>
              </a:ext>
            </a:extLst>
          </p:cNvPr>
          <p:cNvSpPr txBox="1"/>
          <p:nvPr/>
        </p:nvSpPr>
        <p:spPr>
          <a:xfrm>
            <a:off x="2703659" y="3773944"/>
            <a:ext cx="618834" cy="232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en-GB" sz="9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S3</a:t>
            </a:r>
            <a:endParaRPr lang="en-GB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94015-208E-E0B6-02C6-09E27A433097}"/>
              </a:ext>
            </a:extLst>
          </p:cNvPr>
          <p:cNvSpPr txBox="1"/>
          <p:nvPr/>
        </p:nvSpPr>
        <p:spPr>
          <a:xfrm>
            <a:off x="4985280" y="2559050"/>
            <a:ext cx="2069033" cy="3028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en-GB" sz="13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Transformation</a:t>
            </a:r>
            <a:endParaRPr lang="en-GB"/>
          </a:p>
        </p:txBody>
      </p:sp>
      <p:pic>
        <p:nvPicPr>
          <p:cNvPr id="14" name="Picture 13" descr="AWS Glue Integrations | AWS Glue Connectors and Automation | Tray.io">
            <a:extLst>
              <a:ext uri="{FF2B5EF4-FFF2-40B4-BE49-F238E27FC236}">
                <a16:creationId xmlns:a16="http://schemas.microsoft.com/office/drawing/2014/main" id="{DD9E363C-71B0-DDB6-4548-1F6D7B745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490" y="2918506"/>
            <a:ext cx="699873" cy="6914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6A5F68-6C1D-07AC-ED1D-A7FE258256F3}"/>
              </a:ext>
            </a:extLst>
          </p:cNvPr>
          <p:cNvSpPr txBox="1"/>
          <p:nvPr/>
        </p:nvSpPr>
        <p:spPr>
          <a:xfrm>
            <a:off x="5173994" y="3635851"/>
            <a:ext cx="1256315" cy="2560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en-GB" sz="10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AWS Glue</a:t>
            </a:r>
            <a:endParaRPr lang="en-GB" sz="1400"/>
          </a:p>
        </p:txBody>
      </p:sp>
      <p:pic>
        <p:nvPicPr>
          <p:cNvPr id="16" name="Picture 15" descr="AWS Lambda - Wikipedia">
            <a:extLst>
              <a:ext uri="{FF2B5EF4-FFF2-40B4-BE49-F238E27FC236}">
                <a16:creationId xmlns:a16="http://schemas.microsoft.com/office/drawing/2014/main" id="{AFA3E447-B58F-1B35-A16A-5648EE4DC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280" y="2905127"/>
            <a:ext cx="758855" cy="6240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1105DC-959E-3B32-43E2-11DDBD49670C}"/>
              </a:ext>
            </a:extLst>
          </p:cNvPr>
          <p:cNvSpPr txBox="1"/>
          <p:nvPr/>
        </p:nvSpPr>
        <p:spPr>
          <a:xfrm>
            <a:off x="7561256" y="3630737"/>
            <a:ext cx="1163542" cy="2560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en-GB" sz="10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AWS Lambda</a:t>
            </a:r>
            <a:endParaRPr lang="en-GB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855665-34D4-3E73-1340-8B925031B38D}"/>
              </a:ext>
            </a:extLst>
          </p:cNvPr>
          <p:cNvSpPr txBox="1"/>
          <p:nvPr/>
        </p:nvSpPr>
        <p:spPr>
          <a:xfrm>
            <a:off x="7464319" y="2575565"/>
            <a:ext cx="1583900" cy="3028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en-GB" sz="13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Analysis</a:t>
            </a:r>
            <a:endParaRPr lang="en-GB"/>
          </a:p>
        </p:txBody>
      </p:sp>
      <p:pic>
        <p:nvPicPr>
          <p:cNvPr id="5" name="Picture 4" descr="How to download an entire S3 bucket recursively | Sandro Cirulli">
            <a:extLst>
              <a:ext uri="{FF2B5EF4-FFF2-40B4-BE49-F238E27FC236}">
                <a16:creationId xmlns:a16="http://schemas.microsoft.com/office/drawing/2014/main" id="{B763BDB8-CDA7-A148-CE9B-A7683653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318" y="4766465"/>
            <a:ext cx="725151" cy="733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F757E9-2889-E060-9FDC-FE84DC20CE9F}"/>
              </a:ext>
            </a:extLst>
          </p:cNvPr>
          <p:cNvSpPr txBox="1"/>
          <p:nvPr/>
        </p:nvSpPr>
        <p:spPr>
          <a:xfrm>
            <a:off x="2496590" y="5589776"/>
            <a:ext cx="1120576" cy="3730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en-GB" sz="9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S3 data bucket (Transformed)</a:t>
            </a:r>
            <a:endParaRPr lang="en-GB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1356B7-54B6-E434-46F8-1DE9258407AC}"/>
              </a:ext>
            </a:extLst>
          </p:cNvPr>
          <p:cNvSpPr txBox="1"/>
          <p:nvPr/>
        </p:nvSpPr>
        <p:spPr>
          <a:xfrm>
            <a:off x="4862409" y="3882660"/>
            <a:ext cx="1639802" cy="232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en-GB" sz="9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Cleansing, preprocessing</a:t>
            </a:r>
            <a:endParaRPr lang="en-GB" sz="1200"/>
          </a:p>
        </p:txBody>
      </p:sp>
      <p:pic>
        <p:nvPicPr>
          <p:cNvPr id="18" name="Picture 17" descr="Aws-quicksight icon. Free download transparent .PNG | Creazilla">
            <a:extLst>
              <a:ext uri="{FF2B5EF4-FFF2-40B4-BE49-F238E27FC236}">
                <a16:creationId xmlns:a16="http://schemas.microsoft.com/office/drawing/2014/main" id="{D5F84941-AA78-227C-B569-3D34EEEFD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04" y="4676173"/>
            <a:ext cx="719265" cy="7033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62A1D9-6D26-84FE-C91B-90FEBCC0A726}"/>
              </a:ext>
            </a:extLst>
          </p:cNvPr>
          <p:cNvSpPr txBox="1"/>
          <p:nvPr/>
        </p:nvSpPr>
        <p:spPr>
          <a:xfrm>
            <a:off x="5138755" y="5496758"/>
            <a:ext cx="1304388" cy="3730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en-GB" sz="9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visualization (AWS </a:t>
            </a:r>
            <a:r>
              <a:rPr lang="en-GB" sz="91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Quicksight</a:t>
            </a:r>
            <a:r>
              <a:rPr lang="en-GB" sz="9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GB" sz="1200"/>
          </a:p>
        </p:txBody>
      </p:sp>
      <p:pic>
        <p:nvPicPr>
          <p:cNvPr id="20" name="Picture 19" descr="Compute Amazon EC2 AutoScaling&quot; Icon - Download for free – Iconduck">
            <a:extLst>
              <a:ext uri="{FF2B5EF4-FFF2-40B4-BE49-F238E27FC236}">
                <a16:creationId xmlns:a16="http://schemas.microsoft.com/office/drawing/2014/main" id="{16899D79-3B6D-C455-B0A2-B4C43AB41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531" y="4605675"/>
            <a:ext cx="772227" cy="7386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58995FF-BF8B-4FF7-7611-BCEA40EA3238}"/>
              </a:ext>
            </a:extLst>
          </p:cNvPr>
          <p:cNvSpPr txBox="1"/>
          <p:nvPr/>
        </p:nvSpPr>
        <p:spPr>
          <a:xfrm>
            <a:off x="7466846" y="5605856"/>
            <a:ext cx="2531014" cy="232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94944">
              <a:spcAft>
                <a:spcPts val="600"/>
              </a:spcAft>
            </a:pPr>
            <a:r>
              <a:rPr lang="en-GB" sz="9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Scalability and optimization</a:t>
            </a:r>
            <a:endParaRPr lang="en-US" sz="12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817DDC-A358-880C-F3E7-C72E9979A764}"/>
              </a:ext>
            </a:extLst>
          </p:cNvPr>
          <p:cNvCxnSpPr/>
          <p:nvPr/>
        </p:nvCxnSpPr>
        <p:spPr>
          <a:xfrm>
            <a:off x="3195271" y="3175734"/>
            <a:ext cx="2018324" cy="58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CF87BC-53B8-B3B7-B0B8-F4511E4A89DC}"/>
              </a:ext>
            </a:extLst>
          </p:cNvPr>
          <p:cNvCxnSpPr>
            <a:cxnSpLocks/>
          </p:cNvCxnSpPr>
          <p:nvPr/>
        </p:nvCxnSpPr>
        <p:spPr>
          <a:xfrm>
            <a:off x="5920886" y="3224579"/>
            <a:ext cx="1793632" cy="1563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A080198-8658-1379-3D1A-02C1F76CFAF2}"/>
              </a:ext>
            </a:extLst>
          </p:cNvPr>
          <p:cNvCxnSpPr>
            <a:cxnSpLocks/>
          </p:cNvCxnSpPr>
          <p:nvPr/>
        </p:nvCxnSpPr>
        <p:spPr>
          <a:xfrm flipH="1">
            <a:off x="2820133" y="3761886"/>
            <a:ext cx="3907" cy="100232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CC8DD8-DE3C-C7FE-4790-8619E809A335}"/>
              </a:ext>
            </a:extLst>
          </p:cNvPr>
          <p:cNvCxnSpPr>
            <a:cxnSpLocks/>
          </p:cNvCxnSpPr>
          <p:nvPr/>
        </p:nvCxnSpPr>
        <p:spPr>
          <a:xfrm flipH="1">
            <a:off x="5487132" y="3634886"/>
            <a:ext cx="3907" cy="100232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D8522A0-B3FD-0501-C44F-E551A6B7B0DF}"/>
              </a:ext>
            </a:extLst>
          </p:cNvPr>
          <p:cNvCxnSpPr>
            <a:cxnSpLocks/>
          </p:cNvCxnSpPr>
          <p:nvPr/>
        </p:nvCxnSpPr>
        <p:spPr>
          <a:xfrm flipH="1">
            <a:off x="8154132" y="3576270"/>
            <a:ext cx="3907" cy="100232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CE7260-638E-64A1-09C2-7B403663EB6B}"/>
              </a:ext>
            </a:extLst>
          </p:cNvPr>
          <p:cNvCxnSpPr>
            <a:cxnSpLocks/>
          </p:cNvCxnSpPr>
          <p:nvPr/>
        </p:nvCxnSpPr>
        <p:spPr>
          <a:xfrm>
            <a:off x="5989270" y="4953733"/>
            <a:ext cx="1793632" cy="1563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34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A3E58-C16C-D8DF-BEDB-021311EE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600"/>
            <a:ext cx="4323907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METHODOLOGY</a:t>
            </a:r>
          </a:p>
        </p:txBody>
      </p:sp>
      <p:pic>
        <p:nvPicPr>
          <p:cNvPr id="4" name="Content Placeholder 3" descr="A diagram of a data preparation&#10;&#10;Description automatically generated">
            <a:extLst>
              <a:ext uri="{FF2B5EF4-FFF2-40B4-BE49-F238E27FC236}">
                <a16:creationId xmlns:a16="http://schemas.microsoft.com/office/drawing/2014/main" id="{FC6C3E63-E598-5E1E-DE46-46BD1766B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58" b="175"/>
          <a:stretch/>
        </p:blipFill>
        <p:spPr>
          <a:xfrm>
            <a:off x="8535861" y="643467"/>
            <a:ext cx="2250724" cy="556131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43F1F2F-C818-77BE-8F34-6C2F91640393}"/>
              </a:ext>
            </a:extLst>
          </p:cNvPr>
          <p:cNvSpPr txBox="1"/>
          <p:nvPr/>
        </p:nvSpPr>
        <p:spPr>
          <a:xfrm>
            <a:off x="3019417" y="3426127"/>
            <a:ext cx="307460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>
                <a:latin typeface="Segoe UI"/>
                <a:cs typeface="Segoe UI"/>
              </a:rPr>
              <a:t>CRISP-DM </a:t>
            </a:r>
            <a:endParaRPr lang="en-US" sz="4000" b="1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78342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637580D-1176-4083-A9A1-BD8ED089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CDF05-61D1-1A5F-44CE-4472E36CF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411" y="1249326"/>
            <a:ext cx="9669008" cy="1139911"/>
          </a:xfrm>
        </p:spPr>
        <p:txBody>
          <a:bodyPr>
            <a:normAutofit/>
          </a:bodyPr>
          <a:lstStyle/>
          <a:p>
            <a:pPr algn="r"/>
            <a:r>
              <a:rPr lang="en-GB"/>
              <a:t>BUSINESS UNDERSTANDING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3AD75E-1A77-4E2E-BFE0-452AC5193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79149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4BC48B85-7530-C980-E34B-A85EBF18D5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3811247"/>
              </p:ext>
            </p:extLst>
          </p:nvPr>
        </p:nvGraphicFramePr>
        <p:xfrm>
          <a:off x="914400" y="2638042"/>
          <a:ext cx="10363200" cy="3334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430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31CB1-671C-8B1A-4BA4-45ACA43B9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>
            <a:normAutofit/>
          </a:bodyPr>
          <a:lstStyle/>
          <a:p>
            <a:r>
              <a:rPr lang="en-GB" sz="3700"/>
              <a:t>DATA UNDERSTANDING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54492F5-D273-9212-0274-E87A84775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4079988" cy="30884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sz="1100" dirty="0">
                <a:ea typeface="+mn-lt"/>
                <a:cs typeface="+mn-lt"/>
              </a:rPr>
              <a:t>Objective: Acquire and understand the COVID-19 data available for analysis.</a:t>
            </a:r>
            <a:endParaRPr lang="en-GB" sz="1100" dirty="0"/>
          </a:p>
          <a:p>
            <a:pPr>
              <a:lnSpc>
                <a:spcPct val="110000"/>
              </a:lnSpc>
            </a:pPr>
            <a:r>
              <a:rPr lang="en-GB" sz="1100" dirty="0">
                <a:ea typeface="+mn-lt"/>
                <a:cs typeface="+mn-lt"/>
              </a:rPr>
              <a:t>Activities:</a:t>
            </a:r>
            <a:endParaRPr lang="en-GB" sz="1100" dirty="0"/>
          </a:p>
          <a:p>
            <a:pPr marL="493395" lvl="1">
              <a:lnSpc>
                <a:spcPct val="110000"/>
              </a:lnSpc>
            </a:pPr>
            <a:r>
              <a:rPr lang="en-GB" sz="1100" dirty="0">
                <a:ea typeface="+mn-lt"/>
                <a:cs typeface="+mn-lt"/>
              </a:rPr>
              <a:t>Collect COVID-19 data from various sources, such as government databases, research institutions, and APIs.</a:t>
            </a:r>
            <a:endParaRPr lang="en-GB" sz="1100" dirty="0"/>
          </a:p>
          <a:p>
            <a:pPr marL="493395" lvl="1">
              <a:lnSpc>
                <a:spcPct val="110000"/>
              </a:lnSpc>
            </a:pPr>
            <a:r>
              <a:rPr lang="en-GB" sz="1100" dirty="0">
                <a:ea typeface="+mn-lt"/>
                <a:cs typeface="+mn-lt"/>
              </a:rPr>
              <a:t>Describe the COVID-19 data and assess its quality, completeness, and reliability.</a:t>
            </a:r>
            <a:endParaRPr lang="en-GB" sz="1100" dirty="0"/>
          </a:p>
          <a:p>
            <a:pPr marL="493395" lvl="1">
              <a:lnSpc>
                <a:spcPct val="110000"/>
              </a:lnSpc>
            </a:pPr>
            <a:r>
              <a:rPr lang="en-GB" sz="1100" dirty="0">
                <a:ea typeface="+mn-lt"/>
                <a:cs typeface="+mn-lt"/>
              </a:rPr>
              <a:t>Explore the COVID-19 data to identify trends, patterns, and relationships relevant to the project objectives.</a:t>
            </a:r>
            <a:endParaRPr lang="en-GB" sz="1100" dirty="0"/>
          </a:p>
          <a:p>
            <a:pPr marL="493395" lvl="1">
              <a:lnSpc>
                <a:spcPct val="110000"/>
              </a:lnSpc>
            </a:pPr>
            <a:r>
              <a:rPr lang="en-GB" sz="1100" dirty="0">
                <a:ea typeface="+mn-lt"/>
                <a:cs typeface="+mn-lt"/>
              </a:rPr>
              <a:t>Verify the quality of the COVID-19 data and address any data quality issues, such as missing values or inconsistencies.</a:t>
            </a:r>
            <a:endParaRPr lang="en-GB" sz="1100" dirty="0"/>
          </a:p>
          <a:p>
            <a:pPr marL="493395" lvl="1">
              <a:lnSpc>
                <a:spcPct val="110000"/>
              </a:lnSpc>
            </a:pPr>
            <a:endParaRPr lang="en-GB" sz="1100"/>
          </a:p>
          <a:p>
            <a:pPr marL="493395" lvl="1">
              <a:lnSpc>
                <a:spcPct val="110000"/>
              </a:lnSpc>
            </a:pPr>
            <a:r>
              <a:rPr lang="en-GB" sz="1100" dirty="0"/>
              <a:t>We collect the required dataset from </a:t>
            </a:r>
            <a:r>
              <a:rPr lang="en-GB" sz="1100" b="1" dirty="0"/>
              <a:t>KAGGLE</a:t>
            </a:r>
          </a:p>
          <a:p>
            <a:pPr>
              <a:lnSpc>
                <a:spcPct val="110000"/>
              </a:lnSpc>
            </a:pPr>
            <a:endParaRPr lang="en-GB" sz="1100"/>
          </a:p>
        </p:txBody>
      </p:sp>
      <p:pic>
        <p:nvPicPr>
          <p:cNvPr id="7" name="Graphic 6" descr="Target">
            <a:extLst>
              <a:ext uri="{FF2B5EF4-FFF2-40B4-BE49-F238E27FC236}">
                <a16:creationId xmlns:a16="http://schemas.microsoft.com/office/drawing/2014/main" id="{D2348C31-F82B-5896-0FA2-91CCE8F92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3018" y="643467"/>
            <a:ext cx="5571065" cy="55710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42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6BD8-B228-A34B-6C5F-CD4E35A1C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PREPARATION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22B4BF0A-F52F-5762-2F2B-6D07D47E23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0333769"/>
              </p:ext>
            </p:extLst>
          </p:nvPr>
        </p:nvGraphicFramePr>
        <p:xfrm>
          <a:off x="914399" y="2559171"/>
          <a:ext cx="10363200" cy="3382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419693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D63AB0"/>
      </a:accent1>
      <a:accent2>
        <a:srgbClr val="A928C4"/>
      </a:accent2>
      <a:accent3>
        <a:srgbClr val="7A3AD6"/>
      </a:accent3>
      <a:accent4>
        <a:srgbClr val="3C3DC9"/>
      </a:accent4>
      <a:accent5>
        <a:srgbClr val="3A7CD6"/>
      </a:accent5>
      <a:accent6>
        <a:srgbClr val="28ABC4"/>
      </a:accent6>
      <a:hlink>
        <a:srgbClr val="3F60BF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DashVTI</vt:lpstr>
      <vt:lpstr>"Streamlining COVID-19 Data Analysis: AWS-Powered Scalable Insights"</vt:lpstr>
      <vt:lpstr>MEET OUR TEAM</vt:lpstr>
      <vt:lpstr>BUSINESS OBJECTIVE</vt:lpstr>
      <vt:lpstr>PROPOSED SOLUTION</vt:lpstr>
      <vt:lpstr>PLANNED WORKFLOW</vt:lpstr>
      <vt:lpstr>METHODOLOGY</vt:lpstr>
      <vt:lpstr>BUSINESS UNDERSTANDING</vt:lpstr>
      <vt:lpstr>DATA UNDERSTANDING</vt:lpstr>
      <vt:lpstr>DATA PREPARATION</vt:lpstr>
      <vt:lpstr>MODELING</vt:lpstr>
      <vt:lpstr>EVALUATION</vt:lpstr>
      <vt:lpstr>DEPLOYMENT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</cp:revision>
  <dcterms:created xsi:type="dcterms:W3CDTF">2024-03-03T04:42:19Z</dcterms:created>
  <dcterms:modified xsi:type="dcterms:W3CDTF">2024-03-04T03:21:25Z</dcterms:modified>
</cp:coreProperties>
</file>